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70" r:id="rId8"/>
    <p:sldId id="265" r:id="rId9"/>
    <p:sldId id="258" r:id="rId10"/>
    <p:sldId id="260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gac\Dropbox\&#199;al&#305;&#351;ma%20Klas&#246;r&#252;\Home\Muratpa&#351;a%20Belediyesi%20Sunum\Muratpa&#351;a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gac\Dropbox\&#199;al&#305;&#351;ma%20Klas&#246;r&#252;\Home\Muratpa&#351;a%20Belediyesi%20Sunum\Muratpa&#351;a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gac\Dropbox\&#199;al&#305;&#351;ma%20Klas&#246;r&#252;\Home\Muratpa&#351;a%20Belediyesi%20Sunum\Muratpa&#351;a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gac\Dropbox\&#199;al&#305;&#351;ma%20Klas&#246;r&#252;\Home\Muratpa&#351;a%20Belediyesi%20Sunum\Muratpa&#351;a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gac\Dropbox\&#199;al&#305;&#351;ma%20Klas&#246;r&#252;\Home\Muratpa&#351;a%20Belediyesi%20Sunum\Muratpa&#351;a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i="1"/>
              <a:t>Kış Dönemi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Tables!$H$28</c:f>
              <c:strCache>
                <c:ptCount val="1"/>
                <c:pt idx="0">
                  <c:v>DIN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0.13086623146465667"/>
                  <c:y val="-3.303951589384659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Tables!$G$29:$G$35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xVal>
          <c:yVal>
            <c:numRef>
              <c:f>Tables!$H$29:$H$35</c:f>
              <c:numCache>
                <c:formatCode>0.00</c:formatCode>
                <c:ptCount val="7"/>
                <c:pt idx="0">
                  <c:v>1.0839999999999994</c:v>
                </c:pt>
                <c:pt idx="1">
                  <c:v>0.4639999999999998</c:v>
                </c:pt>
                <c:pt idx="2">
                  <c:v>0.83599999999999997</c:v>
                </c:pt>
                <c:pt idx="3">
                  <c:v>1.011999999999998</c:v>
                </c:pt>
                <c:pt idx="4">
                  <c:v>0.45999999999999963</c:v>
                </c:pt>
                <c:pt idx="5">
                  <c:v>0.26399999999999985</c:v>
                </c:pt>
                <c:pt idx="6">
                  <c:v>0.51199999999999934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B0E-4C81-A153-6C501AAA6C9B}"/>
            </c:ext>
          </c:extLst>
        </c:ser>
        <c:ser>
          <c:idx val="1"/>
          <c:order val="1"/>
          <c:tx>
            <c:strRef>
              <c:f>Tables!$I$28</c:f>
              <c:strCache>
                <c:ptCount val="1"/>
                <c:pt idx="0">
                  <c:v>NH4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0.12275227135069655"/>
                  <c:y val="-3.6417322834645669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Tables!$G$29:$G$35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xVal>
          <c:yVal>
            <c:numRef>
              <c:f>Tables!$I$29:$I$35</c:f>
              <c:numCache>
                <c:formatCode>0.00</c:formatCode>
                <c:ptCount val="7"/>
                <c:pt idx="0">
                  <c:v>0.16629213483146035</c:v>
                </c:pt>
                <c:pt idx="1">
                  <c:v>0.15505617977528038</c:v>
                </c:pt>
                <c:pt idx="2">
                  <c:v>0.20397087131354819</c:v>
                </c:pt>
                <c:pt idx="3">
                  <c:v>0.25505617977528039</c:v>
                </c:pt>
                <c:pt idx="4">
                  <c:v>0.14269662921348289</c:v>
                </c:pt>
                <c:pt idx="5">
                  <c:v>7.8651685393258258E-2</c:v>
                </c:pt>
                <c:pt idx="6">
                  <c:v>0.17078651685393223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B0E-4C81-A153-6C501AAA6C9B}"/>
            </c:ext>
          </c:extLst>
        </c:ser>
        <c:ser>
          <c:idx val="2"/>
          <c:order val="2"/>
          <c:tx>
            <c:strRef>
              <c:f>Tables!$J$28</c:f>
              <c:strCache>
                <c:ptCount val="1"/>
                <c:pt idx="0">
                  <c:v>NO3+NO2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0.13086623146465667"/>
                  <c:y val="1.904928550597841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Tables!$G$29:$G$35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xVal>
          <c:yVal>
            <c:numRef>
              <c:f>Tables!$J$29:$J$35</c:f>
              <c:numCache>
                <c:formatCode>0.00</c:formatCode>
                <c:ptCount val="7"/>
                <c:pt idx="0">
                  <c:v>0.77894736842105028</c:v>
                </c:pt>
                <c:pt idx="1">
                  <c:v>7.4999999999999872E-2</c:v>
                </c:pt>
                <c:pt idx="2">
                  <c:v>0.62361068725585878</c:v>
                </c:pt>
                <c:pt idx="3">
                  <c:v>0.82837437873601638</c:v>
                </c:pt>
                <c:pt idx="4">
                  <c:v>0.40952166525075484</c:v>
                </c:pt>
                <c:pt idx="5">
                  <c:v>0.19999999999999968</c:v>
                </c:pt>
                <c:pt idx="6">
                  <c:v>0.35416666666666619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B0E-4C81-A153-6C501AAA6C9B}"/>
            </c:ext>
          </c:extLst>
        </c:ser>
        <c:ser>
          <c:idx val="3"/>
          <c:order val="3"/>
          <c:tx>
            <c:strRef>
              <c:f>Tables!$K$28</c:f>
              <c:strCache>
                <c:ptCount val="1"/>
                <c:pt idx="0">
                  <c:v>PO4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0.13086623146465667"/>
                  <c:y val="4.7827354913969089E-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Tables!$G$29:$G$35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xVal>
          <c:yVal>
            <c:numRef>
              <c:f>Tables!$K$29:$K$35</c:f>
              <c:numCache>
                <c:formatCode>0.00</c:formatCode>
                <c:ptCount val="7"/>
                <c:pt idx="0">
                  <c:v>5.7608695652173858E-2</c:v>
                </c:pt>
                <c:pt idx="1">
                  <c:v>2.123188405797094E-2</c:v>
                </c:pt>
                <c:pt idx="2">
                  <c:v>3.9999999999999938E-2</c:v>
                </c:pt>
                <c:pt idx="3">
                  <c:v>2.7246376811594142E-2</c:v>
                </c:pt>
                <c:pt idx="4">
                  <c:v>2.0217391304347763E-2</c:v>
                </c:pt>
                <c:pt idx="5">
                  <c:v>2.7971014492753559E-2</c:v>
                </c:pt>
                <c:pt idx="6">
                  <c:v>2.69565217391304E-2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B0E-4C81-A153-6C501AAA6C9B}"/>
            </c:ext>
          </c:extLst>
        </c:ser>
        <c:ser>
          <c:idx val="4"/>
          <c:order val="4"/>
          <c:tx>
            <c:strRef>
              <c:f>Tables!$L$28</c:f>
              <c:strCache>
                <c:ptCount val="1"/>
                <c:pt idx="0">
                  <c:v>TP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0.12503147362989883"/>
                  <c:y val="-6.283610382035578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Tables!$G$29:$G$35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xVal>
          <c:yVal>
            <c:numRef>
              <c:f>Tables!$L$29:$L$35</c:f>
              <c:numCache>
                <c:formatCode>0.00</c:formatCode>
                <c:ptCount val="7"/>
                <c:pt idx="0">
                  <c:v>0.17714285714285663</c:v>
                </c:pt>
                <c:pt idx="1">
                  <c:v>0.12311688311688274</c:v>
                </c:pt>
                <c:pt idx="2">
                  <c:v>0.121558441558441</c:v>
                </c:pt>
                <c:pt idx="3">
                  <c:v>0.1368831168831165</c:v>
                </c:pt>
                <c:pt idx="4">
                  <c:v>0.12779220779220773</c:v>
                </c:pt>
                <c:pt idx="5">
                  <c:v>8.4155844155844026E-2</c:v>
                </c:pt>
                <c:pt idx="6">
                  <c:v>0.27584415584415539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0B0E-4C81-A153-6C501AAA6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029999"/>
        <c:axId val="99015599"/>
      </c:scatterChart>
      <c:valAx>
        <c:axId val="9902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15599"/>
        <c:crosses val="autoZero"/>
        <c:crossBetween val="midCat"/>
      </c:valAx>
      <c:valAx>
        <c:axId val="99015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299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1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Kış Dönemi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Tables!$M$28</c:f>
              <c:strCache>
                <c:ptCount val="1"/>
                <c:pt idx="0">
                  <c:v>Sıcaklık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0.13086623146465667"/>
                  <c:y val="-3.303951589384659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Tables!$G$29:$G$35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xVal>
          <c:yVal>
            <c:numRef>
              <c:f>Tables!$M$29:$M$35</c:f>
              <c:numCache>
                <c:formatCode>0.00</c:formatCode>
                <c:ptCount val="7"/>
                <c:pt idx="0">
                  <c:v>17.65693430656928</c:v>
                </c:pt>
                <c:pt idx="1">
                  <c:v>17.401459854014519</c:v>
                </c:pt>
                <c:pt idx="2">
                  <c:v>18.072992700729898</c:v>
                </c:pt>
                <c:pt idx="3">
                  <c:v>17.810218978102164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EB-49B5-9AA2-EAC986EBD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029999"/>
        <c:axId val="99015599"/>
      </c:scatterChart>
      <c:valAx>
        <c:axId val="9902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15599"/>
        <c:crosses val="autoZero"/>
        <c:crossBetween val="midCat"/>
      </c:valAx>
      <c:valAx>
        <c:axId val="99015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299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1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Yaz Dönemi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Tables!$H$28</c:f>
              <c:strCache>
                <c:ptCount val="1"/>
                <c:pt idx="0">
                  <c:v>DIN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0.13086623146465667"/>
                  <c:y val="-3.303951589384659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Tables!$G$38:$G$46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xVal>
          <c:yVal>
            <c:numRef>
              <c:f>Tables!$H$38:$H$46</c:f>
              <c:numCache>
                <c:formatCode>0.00</c:formatCode>
                <c:ptCount val="9"/>
                <c:pt idx="0">
                  <c:v>0.36024844720496824</c:v>
                </c:pt>
                <c:pt idx="1">
                  <c:v>0.40496894409937845</c:v>
                </c:pt>
                <c:pt idx="2">
                  <c:v>0.29565217380000003</c:v>
                </c:pt>
                <c:pt idx="3">
                  <c:v>0.45714285714285657</c:v>
                </c:pt>
                <c:pt idx="4">
                  <c:v>0.37267080745341563</c:v>
                </c:pt>
                <c:pt idx="5">
                  <c:v>0.56397515527950259</c:v>
                </c:pt>
                <c:pt idx="6">
                  <c:v>0.45465838509316725</c:v>
                </c:pt>
                <c:pt idx="7">
                  <c:v>0.27826086956521701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C10-4363-B093-599D1EFBD4C0}"/>
            </c:ext>
          </c:extLst>
        </c:ser>
        <c:ser>
          <c:idx val="1"/>
          <c:order val="1"/>
          <c:tx>
            <c:strRef>
              <c:f>Tables!$I$28</c:f>
              <c:strCache>
                <c:ptCount val="1"/>
                <c:pt idx="0">
                  <c:v>NH4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0.13639015635866031"/>
                  <c:y val="1.8161271507728201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Tables!$G$38:$G$46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xVal>
          <c:yVal>
            <c:numRef>
              <c:f>Tables!$I$38:$I$46</c:f>
              <c:numCache>
                <c:formatCode>0.00</c:formatCode>
                <c:ptCount val="9"/>
                <c:pt idx="0">
                  <c:v>0.19819277108433681</c:v>
                </c:pt>
                <c:pt idx="1">
                  <c:v>0.2108433734939755</c:v>
                </c:pt>
                <c:pt idx="2">
                  <c:v>0.212048192771084</c:v>
                </c:pt>
                <c:pt idx="3">
                  <c:v>0.22580317301922484</c:v>
                </c:pt>
                <c:pt idx="4">
                  <c:v>0.22885538124176338</c:v>
                </c:pt>
                <c:pt idx="5">
                  <c:v>0.19397584846220778</c:v>
                </c:pt>
                <c:pt idx="6">
                  <c:v>0.19999999999999937</c:v>
                </c:pt>
                <c:pt idx="7">
                  <c:v>0.12771084337349353</c:v>
                </c:pt>
                <c:pt idx="8">
                  <c:v>0.15903614457831261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C10-4363-B093-599D1EFBD4C0}"/>
            </c:ext>
          </c:extLst>
        </c:ser>
        <c:ser>
          <c:idx val="2"/>
          <c:order val="2"/>
          <c:tx>
            <c:strRef>
              <c:f>Tables!$J$28</c:f>
              <c:strCache>
                <c:ptCount val="1"/>
                <c:pt idx="0">
                  <c:v>NO3+NO2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0.12727334724185119"/>
                  <c:y val="-2.103747448235637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Tables!$G$38:$G$46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xVal>
          <c:yVal>
            <c:numRef>
              <c:f>Tables!$J$38:$J$46</c:f>
              <c:numCache>
                <c:formatCode>0.00</c:formatCode>
                <c:ptCount val="9"/>
                <c:pt idx="0">
                  <c:v>0.16864864864864798</c:v>
                </c:pt>
                <c:pt idx="1">
                  <c:v>0.23135135135135099</c:v>
                </c:pt>
                <c:pt idx="2">
                  <c:v>0.10162162162162136</c:v>
                </c:pt>
                <c:pt idx="3">
                  <c:v>0.26594594594594562</c:v>
                </c:pt>
                <c:pt idx="4">
                  <c:v>0.16432432432432362</c:v>
                </c:pt>
                <c:pt idx="5">
                  <c:v>0.16216216216216162</c:v>
                </c:pt>
                <c:pt idx="6">
                  <c:v>0.327567567567567</c:v>
                </c:pt>
                <c:pt idx="7">
                  <c:v>0.15999999999999948</c:v>
                </c:pt>
                <c:pt idx="8">
                  <c:v>0.14810810810810737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C10-4363-B093-599D1EFBD4C0}"/>
            </c:ext>
          </c:extLst>
        </c:ser>
        <c:ser>
          <c:idx val="3"/>
          <c:order val="3"/>
          <c:tx>
            <c:strRef>
              <c:f>Tables!$K$28</c:f>
              <c:strCache>
                <c:ptCount val="1"/>
                <c:pt idx="0">
                  <c:v>PO4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0.13086623146465667"/>
                  <c:y val="4.7827354913969089E-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Tables!$G$38:$G$46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xVal>
          <c:yVal>
            <c:numRef>
              <c:f>Tables!$K$38:$K$46</c:f>
              <c:numCache>
                <c:formatCode>0.00</c:formatCode>
                <c:ptCount val="9"/>
                <c:pt idx="0">
                  <c:v>3.1150886194029826E-2</c:v>
                </c:pt>
                <c:pt idx="1">
                  <c:v>3.0740438432835783E-2</c:v>
                </c:pt>
                <c:pt idx="2">
                  <c:v>2.1262826492537256E-2</c:v>
                </c:pt>
                <c:pt idx="3">
                  <c:v>4.4098647388059665E-2</c:v>
                </c:pt>
                <c:pt idx="4">
                  <c:v>3.22329757462686E-2</c:v>
                </c:pt>
                <c:pt idx="5">
                  <c:v>5.6038945895522344E-2</c:v>
                </c:pt>
                <c:pt idx="6">
                  <c:v>4.2456856343283521E-2</c:v>
                </c:pt>
                <c:pt idx="7">
                  <c:v>7.1262826492537276E-2</c:v>
                </c:pt>
                <c:pt idx="8">
                  <c:v>2.6785214552238777E-2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8C10-4363-B093-599D1EFBD4C0}"/>
            </c:ext>
          </c:extLst>
        </c:ser>
        <c:ser>
          <c:idx val="4"/>
          <c:order val="4"/>
          <c:tx>
            <c:strRef>
              <c:f>Tables!$L$28</c:f>
              <c:strCache>
                <c:ptCount val="1"/>
                <c:pt idx="0">
                  <c:v>TP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41745599748749357"/>
                  <c:y val="1.244058034412365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Tables!$G$38:$G$46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xVal>
          <c:yVal>
            <c:numRef>
              <c:f>Tables!$L$38:$L$46</c:f>
              <c:numCache>
                <c:formatCode>0.00</c:formatCode>
                <c:ptCount val="9"/>
                <c:pt idx="0">
                  <c:v>0.10880733944954088</c:v>
                </c:pt>
                <c:pt idx="1">
                  <c:v>0.15779816513761419</c:v>
                </c:pt>
                <c:pt idx="2">
                  <c:v>0.15926605504587121</c:v>
                </c:pt>
                <c:pt idx="3">
                  <c:v>0.1387155963302748</c:v>
                </c:pt>
                <c:pt idx="4">
                  <c:v>0.1060550458715593</c:v>
                </c:pt>
                <c:pt idx="5">
                  <c:v>0.11431192660550431</c:v>
                </c:pt>
                <c:pt idx="6">
                  <c:v>0.17559633027522881</c:v>
                </c:pt>
                <c:pt idx="7">
                  <c:v>0.1748623853211006</c:v>
                </c:pt>
                <c:pt idx="8">
                  <c:v>0.122385321100917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8C10-4363-B093-599D1EFBD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029999"/>
        <c:axId val="99015599"/>
      </c:scatterChart>
      <c:valAx>
        <c:axId val="9902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15599"/>
        <c:crosses val="autoZero"/>
        <c:crossBetween val="midCat"/>
      </c:valAx>
      <c:valAx>
        <c:axId val="99015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299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1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Yaz Dönemi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Tables!$M$28</c:f>
              <c:strCache>
                <c:ptCount val="1"/>
                <c:pt idx="0">
                  <c:v>Sıcaklık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0.13086623146465667"/>
                  <c:y val="-3.303951589384659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Tables!$G$29:$G$35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xVal>
          <c:yVal>
            <c:numRef>
              <c:f>Tables!$M$38:$M$46</c:f>
              <c:numCache>
                <c:formatCode>0.00</c:formatCode>
                <c:ptCount val="9"/>
                <c:pt idx="0">
                  <c:v>25.700729926000001</c:v>
                </c:pt>
                <c:pt idx="1">
                  <c:v>28.905109489051064</c:v>
                </c:pt>
                <c:pt idx="2">
                  <c:v>29.583941605839385</c:v>
                </c:pt>
                <c:pt idx="3">
                  <c:v>28.007299270072942</c:v>
                </c:pt>
                <c:pt idx="4">
                  <c:v>28.817518248175141</c:v>
                </c:pt>
                <c:pt idx="5">
                  <c:v>28.204379562043744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AE-4CEF-8E84-E93DB9E7B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029999"/>
        <c:axId val="99015599"/>
      </c:scatterChart>
      <c:valAx>
        <c:axId val="9902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15599"/>
        <c:crosses val="autoZero"/>
        <c:crossBetween val="midCat"/>
      </c:valAx>
      <c:valAx>
        <c:axId val="99015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299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/>
              <a:t>2014 - 2022 dönemi Antalya Sahil Şeridi TRIX Değerleri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TRIX!$G$24</c:f>
              <c:strCache>
                <c:ptCount val="1"/>
                <c:pt idx="0">
                  <c:v>Kış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3.1961504811898515E-2"/>
                  <c:y val="4.952136191309419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TRIX!$G$25:$G$31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xVal>
          <c:yVal>
            <c:numRef>
              <c:f>TRIX!$H$25:$H$31</c:f>
              <c:numCache>
                <c:formatCode>General</c:formatCode>
                <c:ptCount val="7"/>
                <c:pt idx="0">
                  <c:v>2.1418181820000002</c:v>
                </c:pt>
                <c:pt idx="1">
                  <c:v>1.230909091</c:v>
                </c:pt>
                <c:pt idx="2">
                  <c:v>2.0890909089999998</c:v>
                </c:pt>
                <c:pt idx="3">
                  <c:v>2.1545454550000001</c:v>
                </c:pt>
                <c:pt idx="4">
                  <c:v>1.7672727269999999</c:v>
                </c:pt>
                <c:pt idx="5">
                  <c:v>1.0218181820000001</c:v>
                </c:pt>
                <c:pt idx="6">
                  <c:v>1.4945454549999999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341-43AC-AB67-C9B172B40939}"/>
            </c:ext>
          </c:extLst>
        </c:ser>
        <c:ser>
          <c:idx val="1"/>
          <c:order val="1"/>
          <c:tx>
            <c:strRef>
              <c:f>TRIX!$G$33</c:f>
              <c:strCache>
                <c:ptCount val="1"/>
                <c:pt idx="0">
                  <c:v>Yaz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1.2517060367454069E-2"/>
                  <c:y val="-5.557341790609507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TRIX!$G$34:$G$42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xVal>
          <c:yVal>
            <c:numRef>
              <c:f>TRIX!$H$34:$H$42</c:f>
              <c:numCache>
                <c:formatCode>General</c:formatCode>
                <c:ptCount val="9"/>
                <c:pt idx="0">
                  <c:v>1.5801801799999999</c:v>
                </c:pt>
                <c:pt idx="1">
                  <c:v>1.095495495</c:v>
                </c:pt>
                <c:pt idx="2">
                  <c:v>1.1909909910000001</c:v>
                </c:pt>
                <c:pt idx="3">
                  <c:v>2.1927927930000002</c:v>
                </c:pt>
                <c:pt idx="4">
                  <c:v>1.524324324</c:v>
                </c:pt>
                <c:pt idx="5">
                  <c:v>1.7027027029999999</c:v>
                </c:pt>
                <c:pt idx="6">
                  <c:v>2.1261261259999999</c:v>
                </c:pt>
                <c:pt idx="7">
                  <c:v>1.881081081</c:v>
                </c:pt>
                <c:pt idx="8">
                  <c:v>1.672072072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341-43AC-AB67-C9B172B40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1202783"/>
        <c:axId val="261206143"/>
      </c:scatterChart>
      <c:valAx>
        <c:axId val="261202783"/>
        <c:scaling>
          <c:orientation val="minMax"/>
          <c:max val="2022"/>
          <c:min val="2014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206143"/>
        <c:crosses val="autoZero"/>
        <c:crossBetween val="midCat"/>
      </c:valAx>
      <c:valAx>
        <c:axId val="261206143"/>
        <c:scaling>
          <c:orientation val="minMax"/>
          <c:max val="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202783"/>
        <c:crosses val="autoZero"/>
        <c:crossBetween val="midCat"/>
        <c:majorUnit val="1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18BF8-73CC-43C2-B4F0-168FB4E77CE7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6498BA-D056-46F3-8EDC-AC6EC315A678}">
      <dgm:prSet custT="1"/>
      <dgm:spPr/>
      <dgm:t>
        <a:bodyPr/>
        <a:lstStyle/>
        <a:p>
          <a:r>
            <a:rPr lang="tr-TR" sz="1600" b="1" noProof="0" dirty="0"/>
            <a:t>Yükselen Deniz Seviyeleri</a:t>
          </a:r>
        </a:p>
      </dgm:t>
    </dgm:pt>
    <dgm:pt modelId="{826EAE81-BA5D-4FBC-8439-FD38D6E749F8}" type="parTrans" cxnId="{E6C94EB3-9D95-4119-B13B-3E071E0D1919}">
      <dgm:prSet/>
      <dgm:spPr/>
      <dgm:t>
        <a:bodyPr/>
        <a:lstStyle/>
        <a:p>
          <a:endParaRPr lang="tr-TR" sz="1600" noProof="0" dirty="0"/>
        </a:p>
      </dgm:t>
    </dgm:pt>
    <dgm:pt modelId="{809CCB8D-CE66-44C3-B3B2-F0A2BE5D9B67}" type="sibTrans" cxnId="{E6C94EB3-9D95-4119-B13B-3E071E0D1919}">
      <dgm:prSet/>
      <dgm:spPr/>
      <dgm:t>
        <a:bodyPr/>
        <a:lstStyle/>
        <a:p>
          <a:endParaRPr lang="tr-TR" sz="1600" noProof="0" dirty="0"/>
        </a:p>
      </dgm:t>
    </dgm:pt>
    <dgm:pt modelId="{896C5144-6691-4D56-BCFC-20965B90FF49}">
      <dgm:prSet custT="1"/>
      <dgm:spPr/>
      <dgm:t>
        <a:bodyPr/>
        <a:lstStyle/>
        <a:p>
          <a:r>
            <a:rPr lang="tr-TR" sz="1400" noProof="0" dirty="0"/>
            <a:t>Tatlı su alanlarına deniz suyunu karışması,</a:t>
          </a:r>
        </a:p>
      </dgm:t>
    </dgm:pt>
    <dgm:pt modelId="{D4E1026B-11D7-417C-B04B-35CA4BAB73C7}" type="parTrans" cxnId="{F30C3E5B-B53D-4157-A0D3-868E125144F0}">
      <dgm:prSet/>
      <dgm:spPr/>
      <dgm:t>
        <a:bodyPr/>
        <a:lstStyle/>
        <a:p>
          <a:endParaRPr lang="tr-TR" sz="1600" noProof="0" dirty="0"/>
        </a:p>
      </dgm:t>
    </dgm:pt>
    <dgm:pt modelId="{50235A99-1601-47CA-B882-16B0659F9ACF}" type="sibTrans" cxnId="{F30C3E5B-B53D-4157-A0D3-868E125144F0}">
      <dgm:prSet/>
      <dgm:spPr/>
      <dgm:t>
        <a:bodyPr/>
        <a:lstStyle/>
        <a:p>
          <a:endParaRPr lang="tr-TR" sz="1600" noProof="0" dirty="0"/>
        </a:p>
      </dgm:t>
    </dgm:pt>
    <dgm:pt modelId="{D7763EA8-DE8B-47F3-A500-81134EBF0CED}">
      <dgm:prSet custT="1"/>
      <dgm:spPr/>
      <dgm:t>
        <a:bodyPr/>
        <a:lstStyle/>
        <a:p>
          <a:r>
            <a:rPr lang="tr-TR" sz="1400" noProof="0" dirty="0"/>
            <a:t>Su baskınları ve erozyonlar</a:t>
          </a:r>
        </a:p>
      </dgm:t>
    </dgm:pt>
    <dgm:pt modelId="{A5982EB2-BF91-4838-97C3-8C1BE33506BA}" type="parTrans" cxnId="{3FFDC0CC-8DF5-44AB-9C1B-F10B1C2DE626}">
      <dgm:prSet/>
      <dgm:spPr/>
      <dgm:t>
        <a:bodyPr/>
        <a:lstStyle/>
        <a:p>
          <a:endParaRPr lang="tr-TR" sz="1600" noProof="0" dirty="0"/>
        </a:p>
      </dgm:t>
    </dgm:pt>
    <dgm:pt modelId="{848651EB-5159-41C1-8F97-04E9E02A8693}" type="sibTrans" cxnId="{3FFDC0CC-8DF5-44AB-9C1B-F10B1C2DE626}">
      <dgm:prSet/>
      <dgm:spPr/>
      <dgm:t>
        <a:bodyPr/>
        <a:lstStyle/>
        <a:p>
          <a:endParaRPr lang="tr-TR" sz="1600" noProof="0" dirty="0"/>
        </a:p>
      </dgm:t>
    </dgm:pt>
    <dgm:pt modelId="{2D097B88-E573-4C31-9529-134DBDE077A2}">
      <dgm:prSet custT="1"/>
      <dgm:spPr/>
      <dgm:t>
        <a:bodyPr/>
        <a:lstStyle/>
        <a:p>
          <a:r>
            <a:rPr lang="tr-TR" sz="1600" b="1" noProof="0" dirty="0"/>
            <a:t>Artan Deniz Suyu Sıcaklıkları</a:t>
          </a:r>
        </a:p>
      </dgm:t>
    </dgm:pt>
    <dgm:pt modelId="{C778828A-F63E-4105-9891-5CE9DEA4E88E}" type="parTrans" cxnId="{22A86F57-40CD-4934-8FC6-1EA425F7201C}">
      <dgm:prSet/>
      <dgm:spPr/>
      <dgm:t>
        <a:bodyPr/>
        <a:lstStyle/>
        <a:p>
          <a:endParaRPr lang="tr-TR" sz="1600" noProof="0" dirty="0"/>
        </a:p>
      </dgm:t>
    </dgm:pt>
    <dgm:pt modelId="{0E3F7308-08C9-4AA6-AF3E-2BFD386DD140}" type="sibTrans" cxnId="{22A86F57-40CD-4934-8FC6-1EA425F7201C}">
      <dgm:prSet/>
      <dgm:spPr/>
      <dgm:t>
        <a:bodyPr/>
        <a:lstStyle/>
        <a:p>
          <a:endParaRPr lang="tr-TR" sz="1600" noProof="0" dirty="0"/>
        </a:p>
      </dgm:t>
    </dgm:pt>
    <dgm:pt modelId="{438C20E4-AD3B-4072-9BF9-BD9235396508}">
      <dgm:prSet custT="1"/>
      <dgm:spPr/>
      <dgm:t>
        <a:bodyPr/>
        <a:lstStyle/>
        <a:p>
          <a:r>
            <a:rPr lang="tr-TR" sz="1400" noProof="0" dirty="0"/>
            <a:t>Daha sık ve yoğun deniz suyu sıcak dalgalanmaları</a:t>
          </a:r>
        </a:p>
      </dgm:t>
    </dgm:pt>
    <dgm:pt modelId="{8D265479-AF82-488A-921B-5E813A641C68}" type="parTrans" cxnId="{CFDF91EE-5B21-4882-AC21-FDCAB818C4AB}">
      <dgm:prSet/>
      <dgm:spPr/>
      <dgm:t>
        <a:bodyPr/>
        <a:lstStyle/>
        <a:p>
          <a:endParaRPr lang="tr-TR" sz="1600" noProof="0" dirty="0"/>
        </a:p>
      </dgm:t>
    </dgm:pt>
    <dgm:pt modelId="{E454892B-FF98-4ACE-88D9-584D79449C39}" type="sibTrans" cxnId="{CFDF91EE-5B21-4882-AC21-FDCAB818C4AB}">
      <dgm:prSet/>
      <dgm:spPr/>
      <dgm:t>
        <a:bodyPr/>
        <a:lstStyle/>
        <a:p>
          <a:endParaRPr lang="tr-TR" sz="1600" noProof="0" dirty="0"/>
        </a:p>
      </dgm:t>
    </dgm:pt>
    <dgm:pt modelId="{45CF4B89-4158-4F3A-8AE6-5A8B8A8340D9}">
      <dgm:prSet custT="1"/>
      <dgm:spPr/>
      <dgm:t>
        <a:bodyPr/>
        <a:lstStyle/>
        <a:p>
          <a:r>
            <a:rPr lang="tr-TR" sz="1400" noProof="0" dirty="0"/>
            <a:t>Kritik habitatların kaybı (ör: </a:t>
          </a:r>
          <a:r>
            <a:rPr lang="tr-TR" sz="1400" i="1" noProof="0" dirty="0" err="1"/>
            <a:t>Posidonia</a:t>
          </a:r>
          <a:r>
            <a:rPr lang="tr-TR" sz="1400" i="1" noProof="0" dirty="0"/>
            <a:t> </a:t>
          </a:r>
          <a:r>
            <a:rPr lang="tr-TR" sz="1400" i="1" noProof="0" dirty="0" err="1"/>
            <a:t>oceanica</a:t>
          </a:r>
          <a:r>
            <a:rPr lang="tr-TR" sz="1400" noProof="0" dirty="0"/>
            <a:t>)</a:t>
          </a:r>
        </a:p>
      </dgm:t>
    </dgm:pt>
    <dgm:pt modelId="{13C709B4-7980-48CA-8956-A3E1FE6BA135}" type="parTrans" cxnId="{A8B25DD0-9C73-48FB-B683-7888E40E3B82}">
      <dgm:prSet/>
      <dgm:spPr/>
      <dgm:t>
        <a:bodyPr/>
        <a:lstStyle/>
        <a:p>
          <a:endParaRPr lang="tr-TR" sz="1600" noProof="0" dirty="0"/>
        </a:p>
      </dgm:t>
    </dgm:pt>
    <dgm:pt modelId="{D17345E6-B739-4BF2-9FC3-E337E44019D7}" type="sibTrans" cxnId="{A8B25DD0-9C73-48FB-B683-7888E40E3B82}">
      <dgm:prSet/>
      <dgm:spPr/>
      <dgm:t>
        <a:bodyPr/>
        <a:lstStyle/>
        <a:p>
          <a:endParaRPr lang="tr-TR" sz="1600" noProof="0" dirty="0"/>
        </a:p>
      </dgm:t>
    </dgm:pt>
    <dgm:pt modelId="{E8D40FCF-E6C8-4E96-9FBC-780E86181E26}">
      <dgm:prSet custT="1"/>
      <dgm:spPr/>
      <dgm:t>
        <a:bodyPr/>
        <a:lstStyle/>
        <a:p>
          <a:r>
            <a:rPr lang="tr-TR" sz="1600" b="1" noProof="0" dirty="0"/>
            <a:t>Okyanus Asitlenmesi</a:t>
          </a:r>
        </a:p>
      </dgm:t>
    </dgm:pt>
    <dgm:pt modelId="{C95FF416-4558-4F5E-B422-1A508778416D}" type="parTrans" cxnId="{E63E3EA8-ED36-4EA9-8DAF-3807CF22C90C}">
      <dgm:prSet/>
      <dgm:spPr/>
      <dgm:t>
        <a:bodyPr/>
        <a:lstStyle/>
        <a:p>
          <a:endParaRPr lang="tr-TR" sz="1600" noProof="0" dirty="0"/>
        </a:p>
      </dgm:t>
    </dgm:pt>
    <dgm:pt modelId="{33A99123-9B36-430A-ADE1-AF298BBBBA2A}" type="sibTrans" cxnId="{E63E3EA8-ED36-4EA9-8DAF-3807CF22C90C}">
      <dgm:prSet/>
      <dgm:spPr/>
      <dgm:t>
        <a:bodyPr/>
        <a:lstStyle/>
        <a:p>
          <a:endParaRPr lang="tr-TR" sz="1600" noProof="0" dirty="0"/>
        </a:p>
      </dgm:t>
    </dgm:pt>
    <dgm:pt modelId="{C700D94C-17E3-4B39-92CA-3024629B5E6E}">
      <dgm:prSet custT="1"/>
      <dgm:spPr/>
      <dgm:t>
        <a:bodyPr/>
        <a:lstStyle/>
        <a:p>
          <a:r>
            <a:rPr lang="tr-TR" sz="1400" noProof="0" dirty="0"/>
            <a:t>Özellikle kabuklu canlılar ve planktonun dış iskelet oluşumunda sorunlar, besin ağında bozukluklar </a:t>
          </a:r>
        </a:p>
      </dgm:t>
    </dgm:pt>
    <dgm:pt modelId="{5110E42E-04D4-4FB4-9718-EFF31EEC0D88}" type="parTrans" cxnId="{63FA505A-CBAA-4787-9368-743924B4773D}">
      <dgm:prSet/>
      <dgm:spPr/>
      <dgm:t>
        <a:bodyPr/>
        <a:lstStyle/>
        <a:p>
          <a:endParaRPr lang="tr-TR" sz="1600" noProof="0" dirty="0"/>
        </a:p>
      </dgm:t>
    </dgm:pt>
    <dgm:pt modelId="{13BB8783-3FFA-4702-82B2-4C83AF91A9F2}" type="sibTrans" cxnId="{63FA505A-CBAA-4787-9368-743924B4773D}">
      <dgm:prSet/>
      <dgm:spPr/>
      <dgm:t>
        <a:bodyPr/>
        <a:lstStyle/>
        <a:p>
          <a:endParaRPr lang="tr-TR" sz="1600" noProof="0" dirty="0"/>
        </a:p>
      </dgm:t>
    </dgm:pt>
    <dgm:pt modelId="{E2D865DC-1D27-45DE-95FD-E48004A5E253}">
      <dgm:prSet custT="1"/>
      <dgm:spPr/>
      <dgm:t>
        <a:bodyPr/>
        <a:lstStyle/>
        <a:p>
          <a:r>
            <a:rPr lang="tr-TR" sz="1600" b="1" noProof="0" dirty="0"/>
            <a:t>Biyoçeşitlilik Kaybı</a:t>
          </a:r>
        </a:p>
      </dgm:t>
    </dgm:pt>
    <dgm:pt modelId="{180AD010-E532-403D-9732-3334663DD5CD}" type="parTrans" cxnId="{FDB5ECCF-442D-4F28-AF0D-F8C2E9821A1A}">
      <dgm:prSet/>
      <dgm:spPr/>
      <dgm:t>
        <a:bodyPr/>
        <a:lstStyle/>
        <a:p>
          <a:endParaRPr lang="tr-TR" sz="1600" noProof="0" dirty="0"/>
        </a:p>
      </dgm:t>
    </dgm:pt>
    <dgm:pt modelId="{5F205D38-D465-4F6B-BA4D-FC589E838E8A}" type="sibTrans" cxnId="{FDB5ECCF-442D-4F28-AF0D-F8C2E9821A1A}">
      <dgm:prSet/>
      <dgm:spPr/>
      <dgm:t>
        <a:bodyPr/>
        <a:lstStyle/>
        <a:p>
          <a:endParaRPr lang="tr-TR" sz="1600" noProof="0" dirty="0"/>
        </a:p>
      </dgm:t>
    </dgm:pt>
    <dgm:pt modelId="{26D772F6-E2EC-4C2E-A33D-EC0292E33BEC}">
      <dgm:prSet custT="1"/>
      <dgm:spPr/>
      <dgm:t>
        <a:bodyPr/>
        <a:lstStyle/>
        <a:p>
          <a:r>
            <a:rPr lang="tr-TR" sz="1400" noProof="0" dirty="0"/>
            <a:t>İstilacı türler</a:t>
          </a:r>
        </a:p>
      </dgm:t>
    </dgm:pt>
    <dgm:pt modelId="{FCAE51B9-F991-4085-B7C4-0B6411165FA3}" type="parTrans" cxnId="{3B7B7589-2375-43AD-B63A-667AE555E537}">
      <dgm:prSet/>
      <dgm:spPr/>
      <dgm:t>
        <a:bodyPr/>
        <a:lstStyle/>
        <a:p>
          <a:endParaRPr lang="tr-TR" sz="1600" noProof="0" dirty="0"/>
        </a:p>
      </dgm:t>
    </dgm:pt>
    <dgm:pt modelId="{690282E8-43A7-43D1-902D-0E26605A2566}" type="sibTrans" cxnId="{3B7B7589-2375-43AD-B63A-667AE555E537}">
      <dgm:prSet/>
      <dgm:spPr/>
      <dgm:t>
        <a:bodyPr/>
        <a:lstStyle/>
        <a:p>
          <a:endParaRPr lang="tr-TR" sz="1600" noProof="0" dirty="0"/>
        </a:p>
      </dgm:t>
    </dgm:pt>
    <dgm:pt modelId="{575E6F2C-14C4-4A9C-8238-D7BB3EACB0B0}">
      <dgm:prSet custT="1"/>
      <dgm:spPr/>
      <dgm:t>
        <a:bodyPr/>
        <a:lstStyle/>
        <a:p>
          <a:r>
            <a:rPr lang="tr-TR" sz="1400" noProof="0" dirty="0"/>
            <a:t>Endemik türlerin azalması</a:t>
          </a:r>
        </a:p>
      </dgm:t>
    </dgm:pt>
    <dgm:pt modelId="{BA2F3763-B558-447F-A1AF-96BEEE15D094}" type="parTrans" cxnId="{B44D9D12-3C0F-4CC6-BCF7-BF678ABDA26C}">
      <dgm:prSet/>
      <dgm:spPr/>
      <dgm:t>
        <a:bodyPr/>
        <a:lstStyle/>
        <a:p>
          <a:endParaRPr lang="tr-TR" sz="1600" noProof="0" dirty="0"/>
        </a:p>
      </dgm:t>
    </dgm:pt>
    <dgm:pt modelId="{3396D01D-6944-40B4-AA6E-B8006501808E}" type="sibTrans" cxnId="{B44D9D12-3C0F-4CC6-BCF7-BF678ABDA26C}">
      <dgm:prSet/>
      <dgm:spPr/>
      <dgm:t>
        <a:bodyPr/>
        <a:lstStyle/>
        <a:p>
          <a:endParaRPr lang="tr-TR" sz="1600" noProof="0" dirty="0"/>
        </a:p>
      </dgm:t>
    </dgm:pt>
    <dgm:pt modelId="{0CC9DB62-97F8-42D0-A01D-6FD399C3DD64}">
      <dgm:prSet custT="1"/>
      <dgm:spPr/>
      <dgm:t>
        <a:bodyPr/>
        <a:lstStyle/>
        <a:p>
          <a:r>
            <a:rPr lang="tr-TR" sz="1600" b="1" noProof="0" dirty="0"/>
            <a:t>Oksijensizleşme</a:t>
          </a:r>
        </a:p>
      </dgm:t>
    </dgm:pt>
    <dgm:pt modelId="{2D9A6933-6BDF-4074-B611-E15484257DF3}" type="parTrans" cxnId="{EE7B2AD6-6D95-47CA-B890-6C0FA23191FB}">
      <dgm:prSet/>
      <dgm:spPr/>
      <dgm:t>
        <a:bodyPr/>
        <a:lstStyle/>
        <a:p>
          <a:endParaRPr lang="tr-TR" sz="1600" noProof="0" dirty="0"/>
        </a:p>
      </dgm:t>
    </dgm:pt>
    <dgm:pt modelId="{9D0E8654-0377-4EC7-8FB6-592304AC2002}" type="sibTrans" cxnId="{EE7B2AD6-6D95-47CA-B890-6C0FA23191FB}">
      <dgm:prSet/>
      <dgm:spPr/>
      <dgm:t>
        <a:bodyPr/>
        <a:lstStyle/>
        <a:p>
          <a:endParaRPr lang="tr-TR" sz="1600" noProof="0" dirty="0"/>
        </a:p>
      </dgm:t>
    </dgm:pt>
    <dgm:pt modelId="{CCB0CE98-FE1A-4F56-AA7C-7697DAD287FA}">
      <dgm:prSet custT="1"/>
      <dgm:spPr/>
      <dgm:t>
        <a:bodyPr/>
        <a:lstStyle/>
        <a:p>
          <a:r>
            <a:rPr lang="tr-TR" sz="1400" b="0" noProof="0" dirty="0"/>
            <a:t>Oksijen tutma kapasitesinde azalma</a:t>
          </a:r>
        </a:p>
      </dgm:t>
    </dgm:pt>
    <dgm:pt modelId="{143E97B1-D79D-448F-8642-3B83CCE6BA55}" type="parTrans" cxnId="{C97765CF-6359-41C1-9BD4-60B92E322E0D}">
      <dgm:prSet/>
      <dgm:spPr/>
      <dgm:t>
        <a:bodyPr/>
        <a:lstStyle/>
        <a:p>
          <a:endParaRPr lang="en-GB"/>
        </a:p>
      </dgm:t>
    </dgm:pt>
    <dgm:pt modelId="{B44B4A5E-A71A-4FDF-B762-502BBF5004DA}" type="sibTrans" cxnId="{C97765CF-6359-41C1-9BD4-60B92E322E0D}">
      <dgm:prSet/>
      <dgm:spPr/>
      <dgm:t>
        <a:bodyPr/>
        <a:lstStyle/>
        <a:p>
          <a:endParaRPr lang="en-GB"/>
        </a:p>
      </dgm:t>
    </dgm:pt>
    <dgm:pt modelId="{07CD646C-AEF1-4CC3-AC41-8A413A8F4592}" type="pres">
      <dgm:prSet presAssocID="{75918BF8-73CC-43C2-B4F0-168FB4E77CE7}" presName="linear" presStyleCnt="0">
        <dgm:presLayoutVars>
          <dgm:dir/>
          <dgm:animLvl val="lvl"/>
          <dgm:resizeHandles val="exact"/>
        </dgm:presLayoutVars>
      </dgm:prSet>
      <dgm:spPr/>
    </dgm:pt>
    <dgm:pt modelId="{6E312E72-0D8E-4D23-B17B-3269040C1B60}" type="pres">
      <dgm:prSet presAssocID="{7F6498BA-D056-46F3-8EDC-AC6EC315A678}" presName="parentLin" presStyleCnt="0"/>
      <dgm:spPr/>
    </dgm:pt>
    <dgm:pt modelId="{B23BEA16-9259-4030-B370-261B54A6B604}" type="pres">
      <dgm:prSet presAssocID="{7F6498BA-D056-46F3-8EDC-AC6EC315A678}" presName="parentLeftMargin" presStyleLbl="node1" presStyleIdx="0" presStyleCnt="5"/>
      <dgm:spPr/>
    </dgm:pt>
    <dgm:pt modelId="{AC59FD73-868E-4808-A7CE-B7FE59C242CF}" type="pres">
      <dgm:prSet presAssocID="{7F6498BA-D056-46F3-8EDC-AC6EC315A67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00FAD3D-9626-45CC-A1AC-ADAD2AD5328F}" type="pres">
      <dgm:prSet presAssocID="{7F6498BA-D056-46F3-8EDC-AC6EC315A678}" presName="negativeSpace" presStyleCnt="0"/>
      <dgm:spPr/>
    </dgm:pt>
    <dgm:pt modelId="{EFC38EC3-AD9C-4CE9-876D-AE54D65662F6}" type="pres">
      <dgm:prSet presAssocID="{7F6498BA-D056-46F3-8EDC-AC6EC315A678}" presName="childText" presStyleLbl="conFgAcc1" presStyleIdx="0" presStyleCnt="5">
        <dgm:presLayoutVars>
          <dgm:bulletEnabled val="1"/>
        </dgm:presLayoutVars>
      </dgm:prSet>
      <dgm:spPr/>
    </dgm:pt>
    <dgm:pt modelId="{E6CD94D4-6804-4A59-AEB4-C4CCF2622E8B}" type="pres">
      <dgm:prSet presAssocID="{809CCB8D-CE66-44C3-B3B2-F0A2BE5D9B67}" presName="spaceBetweenRectangles" presStyleCnt="0"/>
      <dgm:spPr/>
    </dgm:pt>
    <dgm:pt modelId="{0B11574C-E2CC-476E-A157-39770C0FEC62}" type="pres">
      <dgm:prSet presAssocID="{2D097B88-E573-4C31-9529-134DBDE077A2}" presName="parentLin" presStyleCnt="0"/>
      <dgm:spPr/>
    </dgm:pt>
    <dgm:pt modelId="{C1AFCCE6-3C7D-46D8-A9BD-4C521AFC65B6}" type="pres">
      <dgm:prSet presAssocID="{2D097B88-E573-4C31-9529-134DBDE077A2}" presName="parentLeftMargin" presStyleLbl="node1" presStyleIdx="0" presStyleCnt="5"/>
      <dgm:spPr/>
    </dgm:pt>
    <dgm:pt modelId="{95382442-236A-49EE-B90C-70B29CE2D977}" type="pres">
      <dgm:prSet presAssocID="{2D097B88-E573-4C31-9529-134DBDE077A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136B3BA-A119-4684-8FB3-D17578CCE2C8}" type="pres">
      <dgm:prSet presAssocID="{2D097B88-E573-4C31-9529-134DBDE077A2}" presName="negativeSpace" presStyleCnt="0"/>
      <dgm:spPr/>
    </dgm:pt>
    <dgm:pt modelId="{D1D81F4D-A94D-47C3-A242-17EE4D2A73B9}" type="pres">
      <dgm:prSet presAssocID="{2D097B88-E573-4C31-9529-134DBDE077A2}" presName="childText" presStyleLbl="conFgAcc1" presStyleIdx="1" presStyleCnt="5">
        <dgm:presLayoutVars>
          <dgm:bulletEnabled val="1"/>
        </dgm:presLayoutVars>
      </dgm:prSet>
      <dgm:spPr/>
    </dgm:pt>
    <dgm:pt modelId="{B3819117-64AB-4A42-82F4-63CAA75349C9}" type="pres">
      <dgm:prSet presAssocID="{0E3F7308-08C9-4AA6-AF3E-2BFD386DD140}" presName="spaceBetweenRectangles" presStyleCnt="0"/>
      <dgm:spPr/>
    </dgm:pt>
    <dgm:pt modelId="{AEC00D62-760A-4002-9E7F-B3F8850256AF}" type="pres">
      <dgm:prSet presAssocID="{E8D40FCF-E6C8-4E96-9FBC-780E86181E26}" presName="parentLin" presStyleCnt="0"/>
      <dgm:spPr/>
    </dgm:pt>
    <dgm:pt modelId="{0DF46CF2-4C90-4A53-A87F-BE61B8D00B78}" type="pres">
      <dgm:prSet presAssocID="{E8D40FCF-E6C8-4E96-9FBC-780E86181E26}" presName="parentLeftMargin" presStyleLbl="node1" presStyleIdx="1" presStyleCnt="5"/>
      <dgm:spPr/>
    </dgm:pt>
    <dgm:pt modelId="{862A04B6-A989-4EF6-B879-8CFD9C4524E2}" type="pres">
      <dgm:prSet presAssocID="{E8D40FCF-E6C8-4E96-9FBC-780E86181E2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BB5F725-F8BA-4E7E-8731-ED631C9EDCDD}" type="pres">
      <dgm:prSet presAssocID="{E8D40FCF-E6C8-4E96-9FBC-780E86181E26}" presName="negativeSpace" presStyleCnt="0"/>
      <dgm:spPr/>
    </dgm:pt>
    <dgm:pt modelId="{CA3A812A-200B-40FC-B3F9-C51EB7609D97}" type="pres">
      <dgm:prSet presAssocID="{E8D40FCF-E6C8-4E96-9FBC-780E86181E26}" presName="childText" presStyleLbl="conFgAcc1" presStyleIdx="2" presStyleCnt="5">
        <dgm:presLayoutVars>
          <dgm:bulletEnabled val="1"/>
        </dgm:presLayoutVars>
      </dgm:prSet>
      <dgm:spPr/>
    </dgm:pt>
    <dgm:pt modelId="{F47FAF57-42F1-451A-9C72-308ED434DFCC}" type="pres">
      <dgm:prSet presAssocID="{33A99123-9B36-430A-ADE1-AF298BBBBA2A}" presName="spaceBetweenRectangles" presStyleCnt="0"/>
      <dgm:spPr/>
    </dgm:pt>
    <dgm:pt modelId="{B271F9E2-F0F2-4B74-93A9-112039CCE623}" type="pres">
      <dgm:prSet presAssocID="{E2D865DC-1D27-45DE-95FD-E48004A5E253}" presName="parentLin" presStyleCnt="0"/>
      <dgm:spPr/>
    </dgm:pt>
    <dgm:pt modelId="{6A627CE6-5064-40B0-B3AF-61A7239C6DDC}" type="pres">
      <dgm:prSet presAssocID="{E2D865DC-1D27-45DE-95FD-E48004A5E253}" presName="parentLeftMargin" presStyleLbl="node1" presStyleIdx="2" presStyleCnt="5"/>
      <dgm:spPr/>
    </dgm:pt>
    <dgm:pt modelId="{AF421F8B-1F42-43DF-B909-D73D33206C88}" type="pres">
      <dgm:prSet presAssocID="{E2D865DC-1D27-45DE-95FD-E48004A5E25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2B6A1DF-2D51-42AC-B60F-57A16D00F389}" type="pres">
      <dgm:prSet presAssocID="{E2D865DC-1D27-45DE-95FD-E48004A5E253}" presName="negativeSpace" presStyleCnt="0"/>
      <dgm:spPr/>
    </dgm:pt>
    <dgm:pt modelId="{ED89373A-4CC3-44BF-8EF3-9B97B796DF77}" type="pres">
      <dgm:prSet presAssocID="{E2D865DC-1D27-45DE-95FD-E48004A5E253}" presName="childText" presStyleLbl="conFgAcc1" presStyleIdx="3" presStyleCnt="5">
        <dgm:presLayoutVars>
          <dgm:bulletEnabled val="1"/>
        </dgm:presLayoutVars>
      </dgm:prSet>
      <dgm:spPr/>
    </dgm:pt>
    <dgm:pt modelId="{4CA4E779-B3E5-466D-B78E-2868A6E857C4}" type="pres">
      <dgm:prSet presAssocID="{5F205D38-D465-4F6B-BA4D-FC589E838E8A}" presName="spaceBetweenRectangles" presStyleCnt="0"/>
      <dgm:spPr/>
    </dgm:pt>
    <dgm:pt modelId="{FFA1B85C-FFCB-453E-97F3-B4CDE22D613C}" type="pres">
      <dgm:prSet presAssocID="{0CC9DB62-97F8-42D0-A01D-6FD399C3DD64}" presName="parentLin" presStyleCnt="0"/>
      <dgm:spPr/>
    </dgm:pt>
    <dgm:pt modelId="{E83C944A-6520-48C2-9FC3-FC45786F9957}" type="pres">
      <dgm:prSet presAssocID="{0CC9DB62-97F8-42D0-A01D-6FD399C3DD64}" presName="parentLeftMargin" presStyleLbl="node1" presStyleIdx="3" presStyleCnt="5"/>
      <dgm:spPr/>
    </dgm:pt>
    <dgm:pt modelId="{3E75C7AE-A732-48F3-81D8-9E057E2E76E9}" type="pres">
      <dgm:prSet presAssocID="{0CC9DB62-97F8-42D0-A01D-6FD399C3DD6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3EA3996-63F4-4770-AE74-436DD0DF2AD1}" type="pres">
      <dgm:prSet presAssocID="{0CC9DB62-97F8-42D0-A01D-6FD399C3DD64}" presName="negativeSpace" presStyleCnt="0"/>
      <dgm:spPr/>
    </dgm:pt>
    <dgm:pt modelId="{33324947-D468-4317-9C46-D4801BC3063F}" type="pres">
      <dgm:prSet presAssocID="{0CC9DB62-97F8-42D0-A01D-6FD399C3DD6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BA3DF04-8E8E-443A-8A00-798BAAC908DD}" type="presOf" srcId="{2D097B88-E573-4C31-9529-134DBDE077A2}" destId="{C1AFCCE6-3C7D-46D8-A9BD-4C521AFC65B6}" srcOrd="0" destOrd="0" presId="urn:microsoft.com/office/officeart/2005/8/layout/list1"/>
    <dgm:cxn modelId="{BB0F3D06-0E45-4FF5-8CEF-AF447651E5D1}" type="presOf" srcId="{0CC9DB62-97F8-42D0-A01D-6FD399C3DD64}" destId="{E83C944A-6520-48C2-9FC3-FC45786F9957}" srcOrd="0" destOrd="0" presId="urn:microsoft.com/office/officeart/2005/8/layout/list1"/>
    <dgm:cxn modelId="{4ECCA209-90DC-4622-8E8C-4615E0F4E9C3}" type="presOf" srcId="{438C20E4-AD3B-4072-9BF9-BD9235396508}" destId="{D1D81F4D-A94D-47C3-A242-17EE4D2A73B9}" srcOrd="0" destOrd="0" presId="urn:microsoft.com/office/officeart/2005/8/layout/list1"/>
    <dgm:cxn modelId="{B44D9D12-3C0F-4CC6-BCF7-BF678ABDA26C}" srcId="{E2D865DC-1D27-45DE-95FD-E48004A5E253}" destId="{575E6F2C-14C4-4A9C-8238-D7BB3EACB0B0}" srcOrd="1" destOrd="0" parTransId="{BA2F3763-B558-447F-A1AF-96BEEE15D094}" sibTransId="{3396D01D-6944-40B4-AA6E-B8006501808E}"/>
    <dgm:cxn modelId="{4943A312-1A9A-4ADE-89EE-DA5D8169D960}" type="presOf" srcId="{E8D40FCF-E6C8-4E96-9FBC-780E86181E26}" destId="{862A04B6-A989-4EF6-B879-8CFD9C4524E2}" srcOrd="1" destOrd="0" presId="urn:microsoft.com/office/officeart/2005/8/layout/list1"/>
    <dgm:cxn modelId="{5CDE762A-E615-4BE8-A34B-97C6787D8262}" type="presOf" srcId="{E8D40FCF-E6C8-4E96-9FBC-780E86181E26}" destId="{0DF46CF2-4C90-4A53-A87F-BE61B8D00B78}" srcOrd="0" destOrd="0" presId="urn:microsoft.com/office/officeart/2005/8/layout/list1"/>
    <dgm:cxn modelId="{699C1330-7DF6-44EC-A005-F4B33CA61F16}" type="presOf" srcId="{CCB0CE98-FE1A-4F56-AA7C-7697DAD287FA}" destId="{33324947-D468-4317-9C46-D4801BC3063F}" srcOrd="0" destOrd="0" presId="urn:microsoft.com/office/officeart/2005/8/layout/list1"/>
    <dgm:cxn modelId="{038B1C3E-C684-4C4A-A472-4E62133C6D47}" type="presOf" srcId="{7F6498BA-D056-46F3-8EDC-AC6EC315A678}" destId="{AC59FD73-868E-4808-A7CE-B7FE59C242CF}" srcOrd="1" destOrd="0" presId="urn:microsoft.com/office/officeart/2005/8/layout/list1"/>
    <dgm:cxn modelId="{F30C3E5B-B53D-4157-A0D3-868E125144F0}" srcId="{7F6498BA-D056-46F3-8EDC-AC6EC315A678}" destId="{896C5144-6691-4D56-BCFC-20965B90FF49}" srcOrd="0" destOrd="0" parTransId="{D4E1026B-11D7-417C-B04B-35CA4BAB73C7}" sibTransId="{50235A99-1601-47CA-B882-16B0659F9ACF}"/>
    <dgm:cxn modelId="{45B7055E-C475-4139-B8C1-01F068197A34}" type="presOf" srcId="{75918BF8-73CC-43C2-B4F0-168FB4E77CE7}" destId="{07CD646C-AEF1-4CC3-AC41-8A413A8F4592}" srcOrd="0" destOrd="0" presId="urn:microsoft.com/office/officeart/2005/8/layout/list1"/>
    <dgm:cxn modelId="{D1F2CA5F-FA8F-4F87-B5C2-416E78421E23}" type="presOf" srcId="{45CF4B89-4158-4F3A-8AE6-5A8B8A8340D9}" destId="{D1D81F4D-A94D-47C3-A242-17EE4D2A73B9}" srcOrd="0" destOrd="1" presId="urn:microsoft.com/office/officeart/2005/8/layout/list1"/>
    <dgm:cxn modelId="{B7067D44-67C5-41AE-B824-692BFA32402E}" type="presOf" srcId="{E2D865DC-1D27-45DE-95FD-E48004A5E253}" destId="{6A627CE6-5064-40B0-B3AF-61A7239C6DDC}" srcOrd="0" destOrd="0" presId="urn:microsoft.com/office/officeart/2005/8/layout/list1"/>
    <dgm:cxn modelId="{259D0C6A-42C9-4C77-8397-B2F48891F9EE}" type="presOf" srcId="{2D097B88-E573-4C31-9529-134DBDE077A2}" destId="{95382442-236A-49EE-B90C-70B29CE2D977}" srcOrd="1" destOrd="0" presId="urn:microsoft.com/office/officeart/2005/8/layout/list1"/>
    <dgm:cxn modelId="{39A6ED4A-7231-4499-B0F6-B7F2932BB2D8}" type="presOf" srcId="{E2D865DC-1D27-45DE-95FD-E48004A5E253}" destId="{AF421F8B-1F42-43DF-B909-D73D33206C88}" srcOrd="1" destOrd="0" presId="urn:microsoft.com/office/officeart/2005/8/layout/list1"/>
    <dgm:cxn modelId="{22A86F57-40CD-4934-8FC6-1EA425F7201C}" srcId="{75918BF8-73CC-43C2-B4F0-168FB4E77CE7}" destId="{2D097B88-E573-4C31-9529-134DBDE077A2}" srcOrd="1" destOrd="0" parTransId="{C778828A-F63E-4105-9891-5CE9DEA4E88E}" sibTransId="{0E3F7308-08C9-4AA6-AF3E-2BFD386DD140}"/>
    <dgm:cxn modelId="{63FA505A-CBAA-4787-9368-743924B4773D}" srcId="{E8D40FCF-E6C8-4E96-9FBC-780E86181E26}" destId="{C700D94C-17E3-4B39-92CA-3024629B5E6E}" srcOrd="0" destOrd="0" parTransId="{5110E42E-04D4-4FB4-9718-EFF31EEC0D88}" sibTransId="{13BB8783-3FFA-4702-82B2-4C83AF91A9F2}"/>
    <dgm:cxn modelId="{2A54A182-759D-459E-8058-AC6141B8F3B3}" type="presOf" srcId="{26D772F6-E2EC-4C2E-A33D-EC0292E33BEC}" destId="{ED89373A-4CC3-44BF-8EF3-9B97B796DF77}" srcOrd="0" destOrd="0" presId="urn:microsoft.com/office/officeart/2005/8/layout/list1"/>
    <dgm:cxn modelId="{BE6D7686-671D-4CBB-804E-339755C237E0}" type="presOf" srcId="{7F6498BA-D056-46F3-8EDC-AC6EC315A678}" destId="{B23BEA16-9259-4030-B370-261B54A6B604}" srcOrd="0" destOrd="0" presId="urn:microsoft.com/office/officeart/2005/8/layout/list1"/>
    <dgm:cxn modelId="{3B7B7589-2375-43AD-B63A-667AE555E537}" srcId="{E2D865DC-1D27-45DE-95FD-E48004A5E253}" destId="{26D772F6-E2EC-4C2E-A33D-EC0292E33BEC}" srcOrd="0" destOrd="0" parTransId="{FCAE51B9-F991-4085-B7C4-0B6411165FA3}" sibTransId="{690282E8-43A7-43D1-902D-0E26605A2566}"/>
    <dgm:cxn modelId="{EE4D139B-BD5A-4409-ADAD-3EA7629269D2}" type="presOf" srcId="{C700D94C-17E3-4B39-92CA-3024629B5E6E}" destId="{CA3A812A-200B-40FC-B3F9-C51EB7609D97}" srcOrd="0" destOrd="0" presId="urn:microsoft.com/office/officeart/2005/8/layout/list1"/>
    <dgm:cxn modelId="{9B84089D-A3B5-4480-B369-DAB50B4F3997}" type="presOf" srcId="{896C5144-6691-4D56-BCFC-20965B90FF49}" destId="{EFC38EC3-AD9C-4CE9-876D-AE54D65662F6}" srcOrd="0" destOrd="0" presId="urn:microsoft.com/office/officeart/2005/8/layout/list1"/>
    <dgm:cxn modelId="{E63E3EA8-ED36-4EA9-8DAF-3807CF22C90C}" srcId="{75918BF8-73CC-43C2-B4F0-168FB4E77CE7}" destId="{E8D40FCF-E6C8-4E96-9FBC-780E86181E26}" srcOrd="2" destOrd="0" parTransId="{C95FF416-4558-4F5E-B422-1A508778416D}" sibTransId="{33A99123-9B36-430A-ADE1-AF298BBBBA2A}"/>
    <dgm:cxn modelId="{E6C94EB3-9D95-4119-B13B-3E071E0D1919}" srcId="{75918BF8-73CC-43C2-B4F0-168FB4E77CE7}" destId="{7F6498BA-D056-46F3-8EDC-AC6EC315A678}" srcOrd="0" destOrd="0" parTransId="{826EAE81-BA5D-4FBC-8439-FD38D6E749F8}" sibTransId="{809CCB8D-CE66-44C3-B3B2-F0A2BE5D9B67}"/>
    <dgm:cxn modelId="{307ED1C6-992F-4ECD-B1C8-F386A296BA95}" type="presOf" srcId="{0CC9DB62-97F8-42D0-A01D-6FD399C3DD64}" destId="{3E75C7AE-A732-48F3-81D8-9E057E2E76E9}" srcOrd="1" destOrd="0" presId="urn:microsoft.com/office/officeart/2005/8/layout/list1"/>
    <dgm:cxn modelId="{777F3DCB-9D14-4C40-AE49-9E50178C2E9C}" type="presOf" srcId="{D7763EA8-DE8B-47F3-A500-81134EBF0CED}" destId="{EFC38EC3-AD9C-4CE9-876D-AE54D65662F6}" srcOrd="0" destOrd="1" presId="urn:microsoft.com/office/officeart/2005/8/layout/list1"/>
    <dgm:cxn modelId="{3FFDC0CC-8DF5-44AB-9C1B-F10B1C2DE626}" srcId="{7F6498BA-D056-46F3-8EDC-AC6EC315A678}" destId="{D7763EA8-DE8B-47F3-A500-81134EBF0CED}" srcOrd="1" destOrd="0" parTransId="{A5982EB2-BF91-4838-97C3-8C1BE33506BA}" sibTransId="{848651EB-5159-41C1-8F97-04E9E02A8693}"/>
    <dgm:cxn modelId="{C97765CF-6359-41C1-9BD4-60B92E322E0D}" srcId="{0CC9DB62-97F8-42D0-A01D-6FD399C3DD64}" destId="{CCB0CE98-FE1A-4F56-AA7C-7697DAD287FA}" srcOrd="0" destOrd="0" parTransId="{143E97B1-D79D-448F-8642-3B83CCE6BA55}" sibTransId="{B44B4A5E-A71A-4FDF-B762-502BBF5004DA}"/>
    <dgm:cxn modelId="{FDB5ECCF-442D-4F28-AF0D-F8C2E9821A1A}" srcId="{75918BF8-73CC-43C2-B4F0-168FB4E77CE7}" destId="{E2D865DC-1D27-45DE-95FD-E48004A5E253}" srcOrd="3" destOrd="0" parTransId="{180AD010-E532-403D-9732-3334663DD5CD}" sibTransId="{5F205D38-D465-4F6B-BA4D-FC589E838E8A}"/>
    <dgm:cxn modelId="{A8B25DD0-9C73-48FB-B683-7888E40E3B82}" srcId="{2D097B88-E573-4C31-9529-134DBDE077A2}" destId="{45CF4B89-4158-4F3A-8AE6-5A8B8A8340D9}" srcOrd="1" destOrd="0" parTransId="{13C709B4-7980-48CA-8956-A3E1FE6BA135}" sibTransId="{D17345E6-B739-4BF2-9FC3-E337E44019D7}"/>
    <dgm:cxn modelId="{EE7B2AD6-6D95-47CA-B890-6C0FA23191FB}" srcId="{75918BF8-73CC-43C2-B4F0-168FB4E77CE7}" destId="{0CC9DB62-97F8-42D0-A01D-6FD399C3DD64}" srcOrd="4" destOrd="0" parTransId="{2D9A6933-6BDF-4074-B611-E15484257DF3}" sibTransId="{9D0E8654-0377-4EC7-8FB6-592304AC2002}"/>
    <dgm:cxn modelId="{CFDF91EE-5B21-4882-AC21-FDCAB818C4AB}" srcId="{2D097B88-E573-4C31-9529-134DBDE077A2}" destId="{438C20E4-AD3B-4072-9BF9-BD9235396508}" srcOrd="0" destOrd="0" parTransId="{8D265479-AF82-488A-921B-5E813A641C68}" sibTransId="{E454892B-FF98-4ACE-88D9-584D79449C39}"/>
    <dgm:cxn modelId="{70608FF6-E6AA-411C-8F80-CE8BD2C58A6C}" type="presOf" srcId="{575E6F2C-14C4-4A9C-8238-D7BB3EACB0B0}" destId="{ED89373A-4CC3-44BF-8EF3-9B97B796DF77}" srcOrd="0" destOrd="1" presId="urn:microsoft.com/office/officeart/2005/8/layout/list1"/>
    <dgm:cxn modelId="{262AE5F2-BB71-4614-902E-3860DCA41889}" type="presParOf" srcId="{07CD646C-AEF1-4CC3-AC41-8A413A8F4592}" destId="{6E312E72-0D8E-4D23-B17B-3269040C1B60}" srcOrd="0" destOrd="0" presId="urn:microsoft.com/office/officeart/2005/8/layout/list1"/>
    <dgm:cxn modelId="{7E7E3A70-32DE-4B3C-A4F6-0B485C2890DB}" type="presParOf" srcId="{6E312E72-0D8E-4D23-B17B-3269040C1B60}" destId="{B23BEA16-9259-4030-B370-261B54A6B604}" srcOrd="0" destOrd="0" presId="urn:microsoft.com/office/officeart/2005/8/layout/list1"/>
    <dgm:cxn modelId="{DA412538-BF33-43AD-B6A7-EC80B5EC6231}" type="presParOf" srcId="{6E312E72-0D8E-4D23-B17B-3269040C1B60}" destId="{AC59FD73-868E-4808-A7CE-B7FE59C242CF}" srcOrd="1" destOrd="0" presId="urn:microsoft.com/office/officeart/2005/8/layout/list1"/>
    <dgm:cxn modelId="{51BA3C4F-EE65-4712-91AB-BF3353EF2EB0}" type="presParOf" srcId="{07CD646C-AEF1-4CC3-AC41-8A413A8F4592}" destId="{400FAD3D-9626-45CC-A1AC-ADAD2AD5328F}" srcOrd="1" destOrd="0" presId="urn:microsoft.com/office/officeart/2005/8/layout/list1"/>
    <dgm:cxn modelId="{E7893379-07B0-4839-8231-CE873A5CA98A}" type="presParOf" srcId="{07CD646C-AEF1-4CC3-AC41-8A413A8F4592}" destId="{EFC38EC3-AD9C-4CE9-876D-AE54D65662F6}" srcOrd="2" destOrd="0" presId="urn:microsoft.com/office/officeart/2005/8/layout/list1"/>
    <dgm:cxn modelId="{F8D66FE9-BCF3-4B54-8A75-C6F1EEE9219F}" type="presParOf" srcId="{07CD646C-AEF1-4CC3-AC41-8A413A8F4592}" destId="{E6CD94D4-6804-4A59-AEB4-C4CCF2622E8B}" srcOrd="3" destOrd="0" presId="urn:microsoft.com/office/officeart/2005/8/layout/list1"/>
    <dgm:cxn modelId="{8320ACD1-4E6B-4E8E-965B-A2AA010673F2}" type="presParOf" srcId="{07CD646C-AEF1-4CC3-AC41-8A413A8F4592}" destId="{0B11574C-E2CC-476E-A157-39770C0FEC62}" srcOrd="4" destOrd="0" presId="urn:microsoft.com/office/officeart/2005/8/layout/list1"/>
    <dgm:cxn modelId="{CCCD23D5-0AF8-4C35-8D23-D2ED1F7A8C9F}" type="presParOf" srcId="{0B11574C-E2CC-476E-A157-39770C0FEC62}" destId="{C1AFCCE6-3C7D-46D8-A9BD-4C521AFC65B6}" srcOrd="0" destOrd="0" presId="urn:microsoft.com/office/officeart/2005/8/layout/list1"/>
    <dgm:cxn modelId="{BF9754DD-2167-43D0-86A1-7E04DBEDDCC2}" type="presParOf" srcId="{0B11574C-E2CC-476E-A157-39770C0FEC62}" destId="{95382442-236A-49EE-B90C-70B29CE2D977}" srcOrd="1" destOrd="0" presId="urn:microsoft.com/office/officeart/2005/8/layout/list1"/>
    <dgm:cxn modelId="{8F968B77-91E7-43CC-AE47-77D7545B593E}" type="presParOf" srcId="{07CD646C-AEF1-4CC3-AC41-8A413A8F4592}" destId="{5136B3BA-A119-4684-8FB3-D17578CCE2C8}" srcOrd="5" destOrd="0" presId="urn:microsoft.com/office/officeart/2005/8/layout/list1"/>
    <dgm:cxn modelId="{21558569-FEFB-493A-ABDE-4DB8393AF793}" type="presParOf" srcId="{07CD646C-AEF1-4CC3-AC41-8A413A8F4592}" destId="{D1D81F4D-A94D-47C3-A242-17EE4D2A73B9}" srcOrd="6" destOrd="0" presId="urn:microsoft.com/office/officeart/2005/8/layout/list1"/>
    <dgm:cxn modelId="{58EC4E5B-DD07-49C5-B26C-009C1D797060}" type="presParOf" srcId="{07CD646C-AEF1-4CC3-AC41-8A413A8F4592}" destId="{B3819117-64AB-4A42-82F4-63CAA75349C9}" srcOrd="7" destOrd="0" presId="urn:microsoft.com/office/officeart/2005/8/layout/list1"/>
    <dgm:cxn modelId="{3C2A980D-6F73-4D88-B1E5-F613DC4FA451}" type="presParOf" srcId="{07CD646C-AEF1-4CC3-AC41-8A413A8F4592}" destId="{AEC00D62-760A-4002-9E7F-B3F8850256AF}" srcOrd="8" destOrd="0" presId="urn:microsoft.com/office/officeart/2005/8/layout/list1"/>
    <dgm:cxn modelId="{03E5DEAC-DBBA-4F70-83A3-B77F5AB11DA2}" type="presParOf" srcId="{AEC00D62-760A-4002-9E7F-B3F8850256AF}" destId="{0DF46CF2-4C90-4A53-A87F-BE61B8D00B78}" srcOrd="0" destOrd="0" presId="urn:microsoft.com/office/officeart/2005/8/layout/list1"/>
    <dgm:cxn modelId="{D03B16CE-6B6E-47B6-9E37-7B6B5D05B781}" type="presParOf" srcId="{AEC00D62-760A-4002-9E7F-B3F8850256AF}" destId="{862A04B6-A989-4EF6-B879-8CFD9C4524E2}" srcOrd="1" destOrd="0" presId="urn:microsoft.com/office/officeart/2005/8/layout/list1"/>
    <dgm:cxn modelId="{C4977253-8B48-4E02-B29D-7D1C8ED0D3BD}" type="presParOf" srcId="{07CD646C-AEF1-4CC3-AC41-8A413A8F4592}" destId="{BBB5F725-F8BA-4E7E-8731-ED631C9EDCDD}" srcOrd="9" destOrd="0" presId="urn:microsoft.com/office/officeart/2005/8/layout/list1"/>
    <dgm:cxn modelId="{2197E521-7591-4EFA-9D06-A34B94CAA747}" type="presParOf" srcId="{07CD646C-AEF1-4CC3-AC41-8A413A8F4592}" destId="{CA3A812A-200B-40FC-B3F9-C51EB7609D97}" srcOrd="10" destOrd="0" presId="urn:microsoft.com/office/officeart/2005/8/layout/list1"/>
    <dgm:cxn modelId="{B1B64992-0D32-493A-95FC-FA9432CC25C5}" type="presParOf" srcId="{07CD646C-AEF1-4CC3-AC41-8A413A8F4592}" destId="{F47FAF57-42F1-451A-9C72-308ED434DFCC}" srcOrd="11" destOrd="0" presId="urn:microsoft.com/office/officeart/2005/8/layout/list1"/>
    <dgm:cxn modelId="{3DDEC0FF-5610-4FD2-B776-D210D1637064}" type="presParOf" srcId="{07CD646C-AEF1-4CC3-AC41-8A413A8F4592}" destId="{B271F9E2-F0F2-4B74-93A9-112039CCE623}" srcOrd="12" destOrd="0" presId="urn:microsoft.com/office/officeart/2005/8/layout/list1"/>
    <dgm:cxn modelId="{4B4CD9C2-FB4B-4172-B0D3-EC64CA185964}" type="presParOf" srcId="{B271F9E2-F0F2-4B74-93A9-112039CCE623}" destId="{6A627CE6-5064-40B0-B3AF-61A7239C6DDC}" srcOrd="0" destOrd="0" presId="urn:microsoft.com/office/officeart/2005/8/layout/list1"/>
    <dgm:cxn modelId="{0C74B4DD-5E3B-4B92-AD6E-0AC43C15AF81}" type="presParOf" srcId="{B271F9E2-F0F2-4B74-93A9-112039CCE623}" destId="{AF421F8B-1F42-43DF-B909-D73D33206C88}" srcOrd="1" destOrd="0" presId="urn:microsoft.com/office/officeart/2005/8/layout/list1"/>
    <dgm:cxn modelId="{28888ED5-6792-4BD4-B63A-D49110A7D1BE}" type="presParOf" srcId="{07CD646C-AEF1-4CC3-AC41-8A413A8F4592}" destId="{E2B6A1DF-2D51-42AC-B60F-57A16D00F389}" srcOrd="13" destOrd="0" presId="urn:microsoft.com/office/officeart/2005/8/layout/list1"/>
    <dgm:cxn modelId="{0F02B641-EE0D-499A-883D-CB0D18896FAF}" type="presParOf" srcId="{07CD646C-AEF1-4CC3-AC41-8A413A8F4592}" destId="{ED89373A-4CC3-44BF-8EF3-9B97B796DF77}" srcOrd="14" destOrd="0" presId="urn:microsoft.com/office/officeart/2005/8/layout/list1"/>
    <dgm:cxn modelId="{1E60D7E7-2EBD-45E6-B3BC-8F598F306B6F}" type="presParOf" srcId="{07CD646C-AEF1-4CC3-AC41-8A413A8F4592}" destId="{4CA4E779-B3E5-466D-B78E-2868A6E857C4}" srcOrd="15" destOrd="0" presId="urn:microsoft.com/office/officeart/2005/8/layout/list1"/>
    <dgm:cxn modelId="{535C0D1F-8E06-489E-9E98-E8FF824C5533}" type="presParOf" srcId="{07CD646C-AEF1-4CC3-AC41-8A413A8F4592}" destId="{FFA1B85C-FFCB-453E-97F3-B4CDE22D613C}" srcOrd="16" destOrd="0" presId="urn:microsoft.com/office/officeart/2005/8/layout/list1"/>
    <dgm:cxn modelId="{54744D4C-B656-49D0-87DE-35310EA7719C}" type="presParOf" srcId="{FFA1B85C-FFCB-453E-97F3-B4CDE22D613C}" destId="{E83C944A-6520-48C2-9FC3-FC45786F9957}" srcOrd="0" destOrd="0" presId="urn:microsoft.com/office/officeart/2005/8/layout/list1"/>
    <dgm:cxn modelId="{9593E907-BB73-4E49-A2C4-8A23E3C55837}" type="presParOf" srcId="{FFA1B85C-FFCB-453E-97F3-B4CDE22D613C}" destId="{3E75C7AE-A732-48F3-81D8-9E057E2E76E9}" srcOrd="1" destOrd="0" presId="urn:microsoft.com/office/officeart/2005/8/layout/list1"/>
    <dgm:cxn modelId="{45310296-0B65-4707-987F-C69F2FBCBFD4}" type="presParOf" srcId="{07CD646C-AEF1-4CC3-AC41-8A413A8F4592}" destId="{23EA3996-63F4-4770-AE74-436DD0DF2AD1}" srcOrd="17" destOrd="0" presId="urn:microsoft.com/office/officeart/2005/8/layout/list1"/>
    <dgm:cxn modelId="{206B80F8-0DFE-447A-8ECB-B14611131428}" type="presParOf" srcId="{07CD646C-AEF1-4CC3-AC41-8A413A8F4592}" destId="{33324947-D468-4317-9C46-D4801BC3063F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918BF8-73CC-43C2-B4F0-168FB4E77CE7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6498BA-D056-46F3-8EDC-AC6EC315A678}">
      <dgm:prSet custT="1"/>
      <dgm:spPr/>
      <dgm:t>
        <a:bodyPr/>
        <a:lstStyle/>
        <a:p>
          <a:r>
            <a:rPr lang="tr-TR" sz="1600" b="1" dirty="0"/>
            <a:t>Artan Fırtına Yoğunluğu ve Kıyı Erozyonu</a:t>
          </a:r>
        </a:p>
      </dgm:t>
    </dgm:pt>
    <dgm:pt modelId="{826EAE81-BA5D-4FBC-8439-FD38D6E749F8}" type="parTrans" cxnId="{E6C94EB3-9D95-4119-B13B-3E071E0D1919}">
      <dgm:prSet/>
      <dgm:spPr/>
      <dgm:t>
        <a:bodyPr/>
        <a:lstStyle/>
        <a:p>
          <a:endParaRPr lang="tr-TR" sz="1600" dirty="0"/>
        </a:p>
      </dgm:t>
    </dgm:pt>
    <dgm:pt modelId="{809CCB8D-CE66-44C3-B3B2-F0A2BE5D9B67}" type="sibTrans" cxnId="{E6C94EB3-9D95-4119-B13B-3E071E0D1919}">
      <dgm:prSet/>
      <dgm:spPr/>
      <dgm:t>
        <a:bodyPr/>
        <a:lstStyle/>
        <a:p>
          <a:endParaRPr lang="tr-TR" sz="1600" dirty="0"/>
        </a:p>
      </dgm:t>
    </dgm:pt>
    <dgm:pt modelId="{896C5144-6691-4D56-BCFC-20965B90FF49}">
      <dgm:prSet custT="1"/>
      <dgm:spPr/>
      <dgm:t>
        <a:bodyPr/>
        <a:lstStyle/>
        <a:p>
          <a:r>
            <a:rPr lang="tr-TR" sz="1400" dirty="0"/>
            <a:t>Isınan su kaynaklı daha güçlü fırtınalar</a:t>
          </a:r>
        </a:p>
      </dgm:t>
    </dgm:pt>
    <dgm:pt modelId="{50235A99-1601-47CA-B882-16B0659F9ACF}" type="sibTrans" cxnId="{F30C3E5B-B53D-4157-A0D3-868E125144F0}">
      <dgm:prSet/>
      <dgm:spPr/>
      <dgm:t>
        <a:bodyPr/>
        <a:lstStyle/>
        <a:p>
          <a:endParaRPr lang="tr-TR" sz="1600" dirty="0"/>
        </a:p>
      </dgm:t>
    </dgm:pt>
    <dgm:pt modelId="{D4E1026B-11D7-417C-B04B-35CA4BAB73C7}" type="parTrans" cxnId="{F30C3E5B-B53D-4157-A0D3-868E125144F0}">
      <dgm:prSet/>
      <dgm:spPr/>
      <dgm:t>
        <a:bodyPr/>
        <a:lstStyle/>
        <a:p>
          <a:endParaRPr lang="tr-TR" sz="1600" dirty="0"/>
        </a:p>
      </dgm:t>
    </dgm:pt>
    <dgm:pt modelId="{2D097B88-E573-4C31-9529-134DBDE077A2}">
      <dgm:prSet custT="1"/>
      <dgm:spPr/>
      <dgm:t>
        <a:bodyPr/>
        <a:lstStyle/>
        <a:p>
          <a:r>
            <a:rPr lang="tr-TR" sz="1600" b="1" dirty="0"/>
            <a:t>Kıyı Toplulukları Üzerindeki Sosyoekonomik Etkiler</a:t>
          </a:r>
        </a:p>
      </dgm:t>
    </dgm:pt>
    <dgm:pt modelId="{0E3F7308-08C9-4AA6-AF3E-2BFD386DD140}" type="sibTrans" cxnId="{22A86F57-40CD-4934-8FC6-1EA425F7201C}">
      <dgm:prSet/>
      <dgm:spPr/>
      <dgm:t>
        <a:bodyPr/>
        <a:lstStyle/>
        <a:p>
          <a:endParaRPr lang="tr-TR" sz="1600" dirty="0"/>
        </a:p>
      </dgm:t>
    </dgm:pt>
    <dgm:pt modelId="{C778828A-F63E-4105-9891-5CE9DEA4E88E}" type="parTrans" cxnId="{22A86F57-40CD-4934-8FC6-1EA425F7201C}">
      <dgm:prSet/>
      <dgm:spPr/>
      <dgm:t>
        <a:bodyPr/>
        <a:lstStyle/>
        <a:p>
          <a:endParaRPr lang="tr-TR" sz="1600" dirty="0"/>
        </a:p>
      </dgm:t>
    </dgm:pt>
    <dgm:pt modelId="{438C20E4-AD3B-4072-9BF9-BD9235396508}">
      <dgm:prSet custT="1"/>
      <dgm:spPr/>
      <dgm:t>
        <a:bodyPr/>
        <a:lstStyle/>
        <a:p>
          <a:r>
            <a:rPr lang="tr-TR" sz="1400" u="sng" noProof="0" dirty="0"/>
            <a:t>Turizm</a:t>
          </a:r>
          <a:r>
            <a:rPr lang="tr-TR" sz="1400" dirty="0"/>
            <a:t>: Sahil kaybına bağlı kayıplar</a:t>
          </a:r>
        </a:p>
      </dgm:t>
    </dgm:pt>
    <dgm:pt modelId="{E454892B-FF98-4ACE-88D9-584D79449C39}" type="sibTrans" cxnId="{CFDF91EE-5B21-4882-AC21-FDCAB818C4AB}">
      <dgm:prSet/>
      <dgm:spPr/>
      <dgm:t>
        <a:bodyPr/>
        <a:lstStyle/>
        <a:p>
          <a:endParaRPr lang="tr-TR" sz="1600" dirty="0"/>
        </a:p>
      </dgm:t>
    </dgm:pt>
    <dgm:pt modelId="{8D265479-AF82-488A-921B-5E813A641C68}" type="parTrans" cxnId="{CFDF91EE-5B21-4882-AC21-FDCAB818C4AB}">
      <dgm:prSet/>
      <dgm:spPr/>
      <dgm:t>
        <a:bodyPr/>
        <a:lstStyle/>
        <a:p>
          <a:endParaRPr lang="tr-TR" sz="1600" dirty="0"/>
        </a:p>
      </dgm:t>
    </dgm:pt>
    <dgm:pt modelId="{E8D40FCF-E6C8-4E96-9FBC-780E86181E26}">
      <dgm:prSet custT="1"/>
      <dgm:spPr/>
      <dgm:t>
        <a:bodyPr/>
        <a:lstStyle/>
        <a:p>
          <a:r>
            <a:rPr lang="tr-TR" sz="1600" b="1" dirty="0"/>
            <a:t>Yağış ve Su Kaynaklarındaki Değişiklikler</a:t>
          </a:r>
        </a:p>
      </dgm:t>
    </dgm:pt>
    <dgm:pt modelId="{33A99123-9B36-430A-ADE1-AF298BBBBA2A}" type="sibTrans" cxnId="{E63E3EA8-ED36-4EA9-8DAF-3807CF22C90C}">
      <dgm:prSet/>
      <dgm:spPr/>
      <dgm:t>
        <a:bodyPr/>
        <a:lstStyle/>
        <a:p>
          <a:endParaRPr lang="tr-TR" sz="1600" dirty="0"/>
        </a:p>
      </dgm:t>
    </dgm:pt>
    <dgm:pt modelId="{C95FF416-4558-4F5E-B422-1A508778416D}" type="parTrans" cxnId="{E63E3EA8-ED36-4EA9-8DAF-3807CF22C90C}">
      <dgm:prSet/>
      <dgm:spPr/>
      <dgm:t>
        <a:bodyPr/>
        <a:lstStyle/>
        <a:p>
          <a:endParaRPr lang="tr-TR" sz="1600" dirty="0"/>
        </a:p>
      </dgm:t>
    </dgm:pt>
    <dgm:pt modelId="{C700D94C-17E3-4B39-92CA-3024629B5E6E}">
      <dgm:prSet custT="1"/>
      <dgm:spPr/>
      <dgm:t>
        <a:bodyPr/>
        <a:lstStyle/>
        <a:p>
          <a:r>
            <a:rPr lang="tr-TR" sz="1400" dirty="0"/>
            <a:t>Kuraklık</a:t>
          </a:r>
        </a:p>
      </dgm:t>
    </dgm:pt>
    <dgm:pt modelId="{13BB8783-3FFA-4702-82B2-4C83AF91A9F2}" type="sibTrans" cxnId="{63FA505A-CBAA-4787-9368-743924B4773D}">
      <dgm:prSet/>
      <dgm:spPr/>
      <dgm:t>
        <a:bodyPr/>
        <a:lstStyle/>
        <a:p>
          <a:endParaRPr lang="tr-TR" sz="1600" dirty="0"/>
        </a:p>
      </dgm:t>
    </dgm:pt>
    <dgm:pt modelId="{5110E42E-04D4-4FB4-9718-EFF31EEC0D88}" type="parTrans" cxnId="{63FA505A-CBAA-4787-9368-743924B4773D}">
      <dgm:prSet/>
      <dgm:spPr/>
      <dgm:t>
        <a:bodyPr/>
        <a:lstStyle/>
        <a:p>
          <a:endParaRPr lang="tr-TR" sz="1600" dirty="0"/>
        </a:p>
      </dgm:t>
    </dgm:pt>
    <dgm:pt modelId="{455262E2-2C9F-45B1-AE27-680BCE674BB6}">
      <dgm:prSet custT="1"/>
      <dgm:spPr/>
      <dgm:t>
        <a:bodyPr/>
        <a:lstStyle/>
        <a:p>
          <a:r>
            <a:rPr lang="tr-TR" sz="1400" dirty="0"/>
            <a:t>Plaj ve kayalık alanlarda erozyon ve altyapı kaybı</a:t>
          </a:r>
        </a:p>
      </dgm:t>
    </dgm:pt>
    <dgm:pt modelId="{424219CE-FD7A-4EE4-A7B2-D3677DE2002C}" type="parTrans" cxnId="{76227050-8F42-41E2-87D6-39BC96543771}">
      <dgm:prSet/>
      <dgm:spPr/>
      <dgm:t>
        <a:bodyPr/>
        <a:lstStyle/>
        <a:p>
          <a:endParaRPr lang="tr-TR" sz="1600" dirty="0"/>
        </a:p>
      </dgm:t>
    </dgm:pt>
    <dgm:pt modelId="{BE0BC65F-04F4-4D85-8A89-FEDCD3C4A3A9}" type="sibTrans" cxnId="{76227050-8F42-41E2-87D6-39BC96543771}">
      <dgm:prSet/>
      <dgm:spPr/>
      <dgm:t>
        <a:bodyPr/>
        <a:lstStyle/>
        <a:p>
          <a:endParaRPr lang="tr-TR" sz="1600" dirty="0"/>
        </a:p>
      </dgm:t>
    </dgm:pt>
    <dgm:pt modelId="{20044161-98BB-476E-B500-B8F5E5D910F4}">
      <dgm:prSet custT="1"/>
      <dgm:spPr/>
      <dgm:t>
        <a:bodyPr/>
        <a:lstStyle/>
        <a:p>
          <a:r>
            <a:rPr lang="tr-TR" sz="1400" u="sng" dirty="0"/>
            <a:t>Balıkçılık</a:t>
          </a:r>
          <a:r>
            <a:rPr lang="tr-TR" sz="1400" dirty="0"/>
            <a:t>: Baslık stoklarındaki azalma/değişim</a:t>
          </a:r>
        </a:p>
      </dgm:t>
    </dgm:pt>
    <dgm:pt modelId="{E91A575E-726D-474B-A134-68912E9D33A7}" type="parTrans" cxnId="{529D3E7C-4686-44EB-ACA3-46F485643336}">
      <dgm:prSet/>
      <dgm:spPr/>
      <dgm:t>
        <a:bodyPr/>
        <a:lstStyle/>
        <a:p>
          <a:endParaRPr lang="tr-TR" sz="1600" dirty="0"/>
        </a:p>
      </dgm:t>
    </dgm:pt>
    <dgm:pt modelId="{808B2D5D-2AEA-46B1-BD86-4CFB3D947272}" type="sibTrans" cxnId="{529D3E7C-4686-44EB-ACA3-46F485643336}">
      <dgm:prSet/>
      <dgm:spPr/>
      <dgm:t>
        <a:bodyPr/>
        <a:lstStyle/>
        <a:p>
          <a:endParaRPr lang="tr-TR" sz="1600" dirty="0"/>
        </a:p>
      </dgm:t>
    </dgm:pt>
    <dgm:pt modelId="{9CF60680-83C2-48F6-BE4F-DB303FF0D367}">
      <dgm:prSet custT="1"/>
      <dgm:spPr/>
      <dgm:t>
        <a:bodyPr/>
        <a:lstStyle/>
        <a:p>
          <a:r>
            <a:rPr lang="tr-TR" sz="1400" u="sng" dirty="0"/>
            <a:t>Sağlık</a:t>
          </a:r>
          <a:r>
            <a:rPr lang="tr-TR" sz="1400" dirty="0"/>
            <a:t>: Değişen su kalitesine bağlı yeni hastalık etkenleri</a:t>
          </a:r>
        </a:p>
      </dgm:t>
    </dgm:pt>
    <dgm:pt modelId="{EACF1AD0-6988-4946-966A-0501854421D2}" type="parTrans" cxnId="{0CAD28F4-297A-4A5A-8048-6482EB3CC5E5}">
      <dgm:prSet/>
      <dgm:spPr/>
      <dgm:t>
        <a:bodyPr/>
        <a:lstStyle/>
        <a:p>
          <a:endParaRPr lang="tr-TR" sz="1600" dirty="0"/>
        </a:p>
      </dgm:t>
    </dgm:pt>
    <dgm:pt modelId="{F1AE857A-411E-4F39-AE4E-A12F9675BD27}" type="sibTrans" cxnId="{0CAD28F4-297A-4A5A-8048-6482EB3CC5E5}">
      <dgm:prSet/>
      <dgm:spPr/>
      <dgm:t>
        <a:bodyPr/>
        <a:lstStyle/>
        <a:p>
          <a:endParaRPr lang="tr-TR" sz="1600" dirty="0"/>
        </a:p>
      </dgm:t>
    </dgm:pt>
    <dgm:pt modelId="{D6075444-FEFE-4D3E-A07D-EA58389F25F0}">
      <dgm:prSet custT="1"/>
      <dgm:spPr/>
      <dgm:t>
        <a:bodyPr/>
        <a:lstStyle/>
        <a:p>
          <a:r>
            <a:rPr lang="tr-TR" sz="1400" dirty="0"/>
            <a:t>Alg patlamaları</a:t>
          </a:r>
        </a:p>
      </dgm:t>
    </dgm:pt>
    <dgm:pt modelId="{C6DBBB9B-13D3-4C1F-B12A-A1AB4533D977}" type="parTrans" cxnId="{5FE89FB2-305B-4F40-8312-39EB6683380E}">
      <dgm:prSet/>
      <dgm:spPr/>
      <dgm:t>
        <a:bodyPr/>
        <a:lstStyle/>
        <a:p>
          <a:endParaRPr lang="tr-TR" sz="1600" dirty="0"/>
        </a:p>
      </dgm:t>
    </dgm:pt>
    <dgm:pt modelId="{AAC3F076-F76C-4AA9-9CDF-47E9174BDD5D}" type="sibTrans" cxnId="{5FE89FB2-305B-4F40-8312-39EB6683380E}">
      <dgm:prSet/>
      <dgm:spPr/>
      <dgm:t>
        <a:bodyPr/>
        <a:lstStyle/>
        <a:p>
          <a:endParaRPr lang="tr-TR" sz="1600" dirty="0"/>
        </a:p>
      </dgm:t>
    </dgm:pt>
    <dgm:pt modelId="{0B5FDE95-4F12-4675-9000-73A950016BDF}">
      <dgm:prSet custT="1"/>
      <dgm:spPr/>
      <dgm:t>
        <a:bodyPr/>
        <a:lstStyle/>
        <a:p>
          <a:r>
            <a:rPr lang="tr-TR" sz="1400" dirty="0"/>
            <a:t>Ani-Yoğun yağışa bağlı seller (Karasal girdilerde artış)</a:t>
          </a:r>
        </a:p>
      </dgm:t>
    </dgm:pt>
    <dgm:pt modelId="{981BFEB6-B195-4DA5-8DDB-FD4F532DF5EF}" type="parTrans" cxnId="{CAAE063F-12D3-42EC-99AD-1BB1914C0E09}">
      <dgm:prSet/>
      <dgm:spPr/>
      <dgm:t>
        <a:bodyPr/>
        <a:lstStyle/>
        <a:p>
          <a:endParaRPr lang="tr-TR" sz="1600" dirty="0"/>
        </a:p>
      </dgm:t>
    </dgm:pt>
    <dgm:pt modelId="{826ABE52-78D0-4F4C-A1EB-6390AE1FE39A}" type="sibTrans" cxnId="{CAAE063F-12D3-42EC-99AD-1BB1914C0E09}">
      <dgm:prSet/>
      <dgm:spPr/>
      <dgm:t>
        <a:bodyPr/>
        <a:lstStyle/>
        <a:p>
          <a:endParaRPr lang="tr-TR" sz="1600" dirty="0"/>
        </a:p>
      </dgm:t>
    </dgm:pt>
    <dgm:pt modelId="{07CD646C-AEF1-4CC3-AC41-8A413A8F4592}" type="pres">
      <dgm:prSet presAssocID="{75918BF8-73CC-43C2-B4F0-168FB4E77CE7}" presName="linear" presStyleCnt="0">
        <dgm:presLayoutVars>
          <dgm:dir/>
          <dgm:animLvl val="lvl"/>
          <dgm:resizeHandles val="exact"/>
        </dgm:presLayoutVars>
      </dgm:prSet>
      <dgm:spPr/>
    </dgm:pt>
    <dgm:pt modelId="{6E312E72-0D8E-4D23-B17B-3269040C1B60}" type="pres">
      <dgm:prSet presAssocID="{7F6498BA-D056-46F3-8EDC-AC6EC315A678}" presName="parentLin" presStyleCnt="0"/>
      <dgm:spPr/>
    </dgm:pt>
    <dgm:pt modelId="{B23BEA16-9259-4030-B370-261B54A6B604}" type="pres">
      <dgm:prSet presAssocID="{7F6498BA-D056-46F3-8EDC-AC6EC315A678}" presName="parentLeftMargin" presStyleLbl="node1" presStyleIdx="0" presStyleCnt="3"/>
      <dgm:spPr/>
    </dgm:pt>
    <dgm:pt modelId="{AC59FD73-868E-4808-A7CE-B7FE59C242CF}" type="pres">
      <dgm:prSet presAssocID="{7F6498BA-D056-46F3-8EDC-AC6EC315A6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00FAD3D-9626-45CC-A1AC-ADAD2AD5328F}" type="pres">
      <dgm:prSet presAssocID="{7F6498BA-D056-46F3-8EDC-AC6EC315A678}" presName="negativeSpace" presStyleCnt="0"/>
      <dgm:spPr/>
    </dgm:pt>
    <dgm:pt modelId="{EFC38EC3-AD9C-4CE9-876D-AE54D65662F6}" type="pres">
      <dgm:prSet presAssocID="{7F6498BA-D056-46F3-8EDC-AC6EC315A678}" presName="childText" presStyleLbl="conFgAcc1" presStyleIdx="0" presStyleCnt="3">
        <dgm:presLayoutVars>
          <dgm:bulletEnabled val="1"/>
        </dgm:presLayoutVars>
      </dgm:prSet>
      <dgm:spPr/>
    </dgm:pt>
    <dgm:pt modelId="{E6CD94D4-6804-4A59-AEB4-C4CCF2622E8B}" type="pres">
      <dgm:prSet presAssocID="{809CCB8D-CE66-44C3-B3B2-F0A2BE5D9B67}" presName="spaceBetweenRectangles" presStyleCnt="0"/>
      <dgm:spPr/>
    </dgm:pt>
    <dgm:pt modelId="{0B11574C-E2CC-476E-A157-39770C0FEC62}" type="pres">
      <dgm:prSet presAssocID="{2D097B88-E573-4C31-9529-134DBDE077A2}" presName="parentLin" presStyleCnt="0"/>
      <dgm:spPr/>
    </dgm:pt>
    <dgm:pt modelId="{C1AFCCE6-3C7D-46D8-A9BD-4C521AFC65B6}" type="pres">
      <dgm:prSet presAssocID="{2D097B88-E573-4C31-9529-134DBDE077A2}" presName="parentLeftMargin" presStyleLbl="node1" presStyleIdx="0" presStyleCnt="3"/>
      <dgm:spPr/>
    </dgm:pt>
    <dgm:pt modelId="{95382442-236A-49EE-B90C-70B29CE2D977}" type="pres">
      <dgm:prSet presAssocID="{2D097B88-E573-4C31-9529-134DBDE077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36B3BA-A119-4684-8FB3-D17578CCE2C8}" type="pres">
      <dgm:prSet presAssocID="{2D097B88-E573-4C31-9529-134DBDE077A2}" presName="negativeSpace" presStyleCnt="0"/>
      <dgm:spPr/>
    </dgm:pt>
    <dgm:pt modelId="{D1D81F4D-A94D-47C3-A242-17EE4D2A73B9}" type="pres">
      <dgm:prSet presAssocID="{2D097B88-E573-4C31-9529-134DBDE077A2}" presName="childText" presStyleLbl="conFgAcc1" presStyleIdx="1" presStyleCnt="3">
        <dgm:presLayoutVars>
          <dgm:bulletEnabled val="1"/>
        </dgm:presLayoutVars>
      </dgm:prSet>
      <dgm:spPr/>
    </dgm:pt>
    <dgm:pt modelId="{B3819117-64AB-4A42-82F4-63CAA75349C9}" type="pres">
      <dgm:prSet presAssocID="{0E3F7308-08C9-4AA6-AF3E-2BFD386DD140}" presName="spaceBetweenRectangles" presStyleCnt="0"/>
      <dgm:spPr/>
    </dgm:pt>
    <dgm:pt modelId="{AEC00D62-760A-4002-9E7F-B3F8850256AF}" type="pres">
      <dgm:prSet presAssocID="{E8D40FCF-E6C8-4E96-9FBC-780E86181E26}" presName="parentLin" presStyleCnt="0"/>
      <dgm:spPr/>
    </dgm:pt>
    <dgm:pt modelId="{0DF46CF2-4C90-4A53-A87F-BE61B8D00B78}" type="pres">
      <dgm:prSet presAssocID="{E8D40FCF-E6C8-4E96-9FBC-780E86181E26}" presName="parentLeftMargin" presStyleLbl="node1" presStyleIdx="1" presStyleCnt="3"/>
      <dgm:spPr/>
    </dgm:pt>
    <dgm:pt modelId="{862A04B6-A989-4EF6-B879-8CFD9C4524E2}" type="pres">
      <dgm:prSet presAssocID="{E8D40FCF-E6C8-4E96-9FBC-780E86181E2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BB5F725-F8BA-4E7E-8731-ED631C9EDCDD}" type="pres">
      <dgm:prSet presAssocID="{E8D40FCF-E6C8-4E96-9FBC-780E86181E26}" presName="negativeSpace" presStyleCnt="0"/>
      <dgm:spPr/>
    </dgm:pt>
    <dgm:pt modelId="{CA3A812A-200B-40FC-B3F9-C51EB7609D97}" type="pres">
      <dgm:prSet presAssocID="{E8D40FCF-E6C8-4E96-9FBC-780E86181E2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BA3DF04-8E8E-443A-8A00-798BAAC908DD}" type="presOf" srcId="{2D097B88-E573-4C31-9529-134DBDE077A2}" destId="{C1AFCCE6-3C7D-46D8-A9BD-4C521AFC65B6}" srcOrd="0" destOrd="0" presId="urn:microsoft.com/office/officeart/2005/8/layout/list1"/>
    <dgm:cxn modelId="{4ECCA209-90DC-4622-8E8C-4615E0F4E9C3}" type="presOf" srcId="{438C20E4-AD3B-4072-9BF9-BD9235396508}" destId="{D1D81F4D-A94D-47C3-A242-17EE4D2A73B9}" srcOrd="0" destOrd="0" presId="urn:microsoft.com/office/officeart/2005/8/layout/list1"/>
    <dgm:cxn modelId="{4943A312-1A9A-4ADE-89EE-DA5D8169D960}" type="presOf" srcId="{E8D40FCF-E6C8-4E96-9FBC-780E86181E26}" destId="{862A04B6-A989-4EF6-B879-8CFD9C4524E2}" srcOrd="1" destOrd="0" presId="urn:microsoft.com/office/officeart/2005/8/layout/list1"/>
    <dgm:cxn modelId="{AF230821-736A-4C4B-A7FE-A5E4E091C694}" type="presOf" srcId="{20044161-98BB-476E-B500-B8F5E5D910F4}" destId="{D1D81F4D-A94D-47C3-A242-17EE4D2A73B9}" srcOrd="0" destOrd="1" presId="urn:microsoft.com/office/officeart/2005/8/layout/list1"/>
    <dgm:cxn modelId="{5CDE762A-E615-4BE8-A34B-97C6787D8262}" type="presOf" srcId="{E8D40FCF-E6C8-4E96-9FBC-780E86181E26}" destId="{0DF46CF2-4C90-4A53-A87F-BE61B8D00B78}" srcOrd="0" destOrd="0" presId="urn:microsoft.com/office/officeart/2005/8/layout/list1"/>
    <dgm:cxn modelId="{038B1C3E-C684-4C4A-A472-4E62133C6D47}" type="presOf" srcId="{7F6498BA-D056-46F3-8EDC-AC6EC315A678}" destId="{AC59FD73-868E-4808-A7CE-B7FE59C242CF}" srcOrd="1" destOrd="0" presId="urn:microsoft.com/office/officeart/2005/8/layout/list1"/>
    <dgm:cxn modelId="{CAAE063F-12D3-42EC-99AD-1BB1914C0E09}" srcId="{E8D40FCF-E6C8-4E96-9FBC-780E86181E26}" destId="{0B5FDE95-4F12-4675-9000-73A950016BDF}" srcOrd="1" destOrd="0" parTransId="{981BFEB6-B195-4DA5-8DDB-FD4F532DF5EF}" sibTransId="{826ABE52-78D0-4F4C-A1EB-6390AE1FE39A}"/>
    <dgm:cxn modelId="{F30C3E5B-B53D-4157-A0D3-868E125144F0}" srcId="{7F6498BA-D056-46F3-8EDC-AC6EC315A678}" destId="{896C5144-6691-4D56-BCFC-20965B90FF49}" srcOrd="0" destOrd="0" parTransId="{D4E1026B-11D7-417C-B04B-35CA4BAB73C7}" sibTransId="{50235A99-1601-47CA-B882-16B0659F9ACF}"/>
    <dgm:cxn modelId="{45B7055E-C475-4139-B8C1-01F068197A34}" type="presOf" srcId="{75918BF8-73CC-43C2-B4F0-168FB4E77CE7}" destId="{07CD646C-AEF1-4CC3-AC41-8A413A8F4592}" srcOrd="0" destOrd="0" presId="urn:microsoft.com/office/officeart/2005/8/layout/list1"/>
    <dgm:cxn modelId="{259D0C6A-42C9-4C77-8397-B2F48891F9EE}" type="presOf" srcId="{2D097B88-E573-4C31-9529-134DBDE077A2}" destId="{95382442-236A-49EE-B90C-70B29CE2D977}" srcOrd="1" destOrd="0" presId="urn:microsoft.com/office/officeart/2005/8/layout/list1"/>
    <dgm:cxn modelId="{CF87904B-9F1E-412B-B9A5-021C72EC0723}" type="presOf" srcId="{0B5FDE95-4F12-4675-9000-73A950016BDF}" destId="{CA3A812A-200B-40FC-B3F9-C51EB7609D97}" srcOrd="0" destOrd="1" presId="urn:microsoft.com/office/officeart/2005/8/layout/list1"/>
    <dgm:cxn modelId="{76227050-8F42-41E2-87D6-39BC96543771}" srcId="{7F6498BA-D056-46F3-8EDC-AC6EC315A678}" destId="{455262E2-2C9F-45B1-AE27-680BCE674BB6}" srcOrd="1" destOrd="0" parTransId="{424219CE-FD7A-4EE4-A7B2-D3677DE2002C}" sibTransId="{BE0BC65F-04F4-4D85-8A89-FEDCD3C4A3A9}"/>
    <dgm:cxn modelId="{22A86F57-40CD-4934-8FC6-1EA425F7201C}" srcId="{75918BF8-73CC-43C2-B4F0-168FB4E77CE7}" destId="{2D097B88-E573-4C31-9529-134DBDE077A2}" srcOrd="1" destOrd="0" parTransId="{C778828A-F63E-4105-9891-5CE9DEA4E88E}" sibTransId="{0E3F7308-08C9-4AA6-AF3E-2BFD386DD140}"/>
    <dgm:cxn modelId="{9FA7FD79-A717-4E1E-B1E6-483063F68885}" type="presOf" srcId="{D6075444-FEFE-4D3E-A07D-EA58389F25F0}" destId="{D1D81F4D-A94D-47C3-A242-17EE4D2A73B9}" srcOrd="0" destOrd="3" presId="urn:microsoft.com/office/officeart/2005/8/layout/list1"/>
    <dgm:cxn modelId="{63FA505A-CBAA-4787-9368-743924B4773D}" srcId="{E8D40FCF-E6C8-4E96-9FBC-780E86181E26}" destId="{C700D94C-17E3-4B39-92CA-3024629B5E6E}" srcOrd="0" destOrd="0" parTransId="{5110E42E-04D4-4FB4-9718-EFF31EEC0D88}" sibTransId="{13BB8783-3FFA-4702-82B2-4C83AF91A9F2}"/>
    <dgm:cxn modelId="{683DC77A-354B-4CFF-8B99-74A0B106E87E}" type="presOf" srcId="{455262E2-2C9F-45B1-AE27-680BCE674BB6}" destId="{EFC38EC3-AD9C-4CE9-876D-AE54D65662F6}" srcOrd="0" destOrd="1" presId="urn:microsoft.com/office/officeart/2005/8/layout/list1"/>
    <dgm:cxn modelId="{529D3E7C-4686-44EB-ACA3-46F485643336}" srcId="{2D097B88-E573-4C31-9529-134DBDE077A2}" destId="{20044161-98BB-476E-B500-B8F5E5D910F4}" srcOrd="1" destOrd="0" parTransId="{E91A575E-726D-474B-A134-68912E9D33A7}" sibTransId="{808B2D5D-2AEA-46B1-BD86-4CFB3D947272}"/>
    <dgm:cxn modelId="{BE6D7686-671D-4CBB-804E-339755C237E0}" type="presOf" srcId="{7F6498BA-D056-46F3-8EDC-AC6EC315A678}" destId="{B23BEA16-9259-4030-B370-261B54A6B604}" srcOrd="0" destOrd="0" presId="urn:microsoft.com/office/officeart/2005/8/layout/list1"/>
    <dgm:cxn modelId="{EE4D139B-BD5A-4409-ADAD-3EA7629269D2}" type="presOf" srcId="{C700D94C-17E3-4B39-92CA-3024629B5E6E}" destId="{CA3A812A-200B-40FC-B3F9-C51EB7609D97}" srcOrd="0" destOrd="0" presId="urn:microsoft.com/office/officeart/2005/8/layout/list1"/>
    <dgm:cxn modelId="{9B84089D-A3B5-4480-B369-DAB50B4F3997}" type="presOf" srcId="{896C5144-6691-4D56-BCFC-20965B90FF49}" destId="{EFC38EC3-AD9C-4CE9-876D-AE54D65662F6}" srcOrd="0" destOrd="0" presId="urn:microsoft.com/office/officeart/2005/8/layout/list1"/>
    <dgm:cxn modelId="{E63E3EA8-ED36-4EA9-8DAF-3807CF22C90C}" srcId="{75918BF8-73CC-43C2-B4F0-168FB4E77CE7}" destId="{E8D40FCF-E6C8-4E96-9FBC-780E86181E26}" srcOrd="2" destOrd="0" parTransId="{C95FF416-4558-4F5E-B422-1A508778416D}" sibTransId="{33A99123-9B36-430A-ADE1-AF298BBBBA2A}"/>
    <dgm:cxn modelId="{5FE89FB2-305B-4F40-8312-39EB6683380E}" srcId="{2D097B88-E573-4C31-9529-134DBDE077A2}" destId="{D6075444-FEFE-4D3E-A07D-EA58389F25F0}" srcOrd="3" destOrd="0" parTransId="{C6DBBB9B-13D3-4C1F-B12A-A1AB4533D977}" sibTransId="{AAC3F076-F76C-4AA9-9CDF-47E9174BDD5D}"/>
    <dgm:cxn modelId="{E6C94EB3-9D95-4119-B13B-3E071E0D1919}" srcId="{75918BF8-73CC-43C2-B4F0-168FB4E77CE7}" destId="{7F6498BA-D056-46F3-8EDC-AC6EC315A678}" srcOrd="0" destOrd="0" parTransId="{826EAE81-BA5D-4FBC-8439-FD38D6E749F8}" sibTransId="{809CCB8D-CE66-44C3-B3B2-F0A2BE5D9B67}"/>
    <dgm:cxn modelId="{0E94E6E7-B683-4C01-8AA6-CEB035262F6C}" type="presOf" srcId="{9CF60680-83C2-48F6-BE4F-DB303FF0D367}" destId="{D1D81F4D-A94D-47C3-A242-17EE4D2A73B9}" srcOrd="0" destOrd="2" presId="urn:microsoft.com/office/officeart/2005/8/layout/list1"/>
    <dgm:cxn modelId="{CFDF91EE-5B21-4882-AC21-FDCAB818C4AB}" srcId="{2D097B88-E573-4C31-9529-134DBDE077A2}" destId="{438C20E4-AD3B-4072-9BF9-BD9235396508}" srcOrd="0" destOrd="0" parTransId="{8D265479-AF82-488A-921B-5E813A641C68}" sibTransId="{E454892B-FF98-4ACE-88D9-584D79449C39}"/>
    <dgm:cxn modelId="{0CAD28F4-297A-4A5A-8048-6482EB3CC5E5}" srcId="{2D097B88-E573-4C31-9529-134DBDE077A2}" destId="{9CF60680-83C2-48F6-BE4F-DB303FF0D367}" srcOrd="2" destOrd="0" parTransId="{EACF1AD0-6988-4946-966A-0501854421D2}" sibTransId="{F1AE857A-411E-4F39-AE4E-A12F9675BD27}"/>
    <dgm:cxn modelId="{262AE5F2-BB71-4614-902E-3860DCA41889}" type="presParOf" srcId="{07CD646C-AEF1-4CC3-AC41-8A413A8F4592}" destId="{6E312E72-0D8E-4D23-B17B-3269040C1B60}" srcOrd="0" destOrd="0" presId="urn:microsoft.com/office/officeart/2005/8/layout/list1"/>
    <dgm:cxn modelId="{7E7E3A70-32DE-4B3C-A4F6-0B485C2890DB}" type="presParOf" srcId="{6E312E72-0D8E-4D23-B17B-3269040C1B60}" destId="{B23BEA16-9259-4030-B370-261B54A6B604}" srcOrd="0" destOrd="0" presId="urn:microsoft.com/office/officeart/2005/8/layout/list1"/>
    <dgm:cxn modelId="{DA412538-BF33-43AD-B6A7-EC80B5EC6231}" type="presParOf" srcId="{6E312E72-0D8E-4D23-B17B-3269040C1B60}" destId="{AC59FD73-868E-4808-A7CE-B7FE59C242CF}" srcOrd="1" destOrd="0" presId="urn:microsoft.com/office/officeart/2005/8/layout/list1"/>
    <dgm:cxn modelId="{51BA3C4F-EE65-4712-91AB-BF3353EF2EB0}" type="presParOf" srcId="{07CD646C-AEF1-4CC3-AC41-8A413A8F4592}" destId="{400FAD3D-9626-45CC-A1AC-ADAD2AD5328F}" srcOrd="1" destOrd="0" presId="urn:microsoft.com/office/officeart/2005/8/layout/list1"/>
    <dgm:cxn modelId="{E7893379-07B0-4839-8231-CE873A5CA98A}" type="presParOf" srcId="{07CD646C-AEF1-4CC3-AC41-8A413A8F4592}" destId="{EFC38EC3-AD9C-4CE9-876D-AE54D65662F6}" srcOrd="2" destOrd="0" presId="urn:microsoft.com/office/officeart/2005/8/layout/list1"/>
    <dgm:cxn modelId="{F8D66FE9-BCF3-4B54-8A75-C6F1EEE9219F}" type="presParOf" srcId="{07CD646C-AEF1-4CC3-AC41-8A413A8F4592}" destId="{E6CD94D4-6804-4A59-AEB4-C4CCF2622E8B}" srcOrd="3" destOrd="0" presId="urn:microsoft.com/office/officeart/2005/8/layout/list1"/>
    <dgm:cxn modelId="{8320ACD1-4E6B-4E8E-965B-A2AA010673F2}" type="presParOf" srcId="{07CD646C-AEF1-4CC3-AC41-8A413A8F4592}" destId="{0B11574C-E2CC-476E-A157-39770C0FEC62}" srcOrd="4" destOrd="0" presId="urn:microsoft.com/office/officeart/2005/8/layout/list1"/>
    <dgm:cxn modelId="{CCCD23D5-0AF8-4C35-8D23-D2ED1F7A8C9F}" type="presParOf" srcId="{0B11574C-E2CC-476E-A157-39770C0FEC62}" destId="{C1AFCCE6-3C7D-46D8-A9BD-4C521AFC65B6}" srcOrd="0" destOrd="0" presId="urn:microsoft.com/office/officeart/2005/8/layout/list1"/>
    <dgm:cxn modelId="{BF9754DD-2167-43D0-86A1-7E04DBEDDCC2}" type="presParOf" srcId="{0B11574C-E2CC-476E-A157-39770C0FEC62}" destId="{95382442-236A-49EE-B90C-70B29CE2D977}" srcOrd="1" destOrd="0" presId="urn:microsoft.com/office/officeart/2005/8/layout/list1"/>
    <dgm:cxn modelId="{8F968B77-91E7-43CC-AE47-77D7545B593E}" type="presParOf" srcId="{07CD646C-AEF1-4CC3-AC41-8A413A8F4592}" destId="{5136B3BA-A119-4684-8FB3-D17578CCE2C8}" srcOrd="5" destOrd="0" presId="urn:microsoft.com/office/officeart/2005/8/layout/list1"/>
    <dgm:cxn modelId="{21558569-FEFB-493A-ABDE-4DB8393AF793}" type="presParOf" srcId="{07CD646C-AEF1-4CC3-AC41-8A413A8F4592}" destId="{D1D81F4D-A94D-47C3-A242-17EE4D2A73B9}" srcOrd="6" destOrd="0" presId="urn:microsoft.com/office/officeart/2005/8/layout/list1"/>
    <dgm:cxn modelId="{58EC4E5B-DD07-49C5-B26C-009C1D797060}" type="presParOf" srcId="{07CD646C-AEF1-4CC3-AC41-8A413A8F4592}" destId="{B3819117-64AB-4A42-82F4-63CAA75349C9}" srcOrd="7" destOrd="0" presId="urn:microsoft.com/office/officeart/2005/8/layout/list1"/>
    <dgm:cxn modelId="{3C2A980D-6F73-4D88-B1E5-F613DC4FA451}" type="presParOf" srcId="{07CD646C-AEF1-4CC3-AC41-8A413A8F4592}" destId="{AEC00D62-760A-4002-9E7F-B3F8850256AF}" srcOrd="8" destOrd="0" presId="urn:microsoft.com/office/officeart/2005/8/layout/list1"/>
    <dgm:cxn modelId="{03E5DEAC-DBBA-4F70-83A3-B77F5AB11DA2}" type="presParOf" srcId="{AEC00D62-760A-4002-9E7F-B3F8850256AF}" destId="{0DF46CF2-4C90-4A53-A87F-BE61B8D00B78}" srcOrd="0" destOrd="0" presId="urn:microsoft.com/office/officeart/2005/8/layout/list1"/>
    <dgm:cxn modelId="{D03B16CE-6B6E-47B6-9E37-7B6B5D05B781}" type="presParOf" srcId="{AEC00D62-760A-4002-9E7F-B3F8850256AF}" destId="{862A04B6-A989-4EF6-B879-8CFD9C4524E2}" srcOrd="1" destOrd="0" presId="urn:microsoft.com/office/officeart/2005/8/layout/list1"/>
    <dgm:cxn modelId="{C4977253-8B48-4E02-B29D-7D1C8ED0D3BD}" type="presParOf" srcId="{07CD646C-AEF1-4CC3-AC41-8A413A8F4592}" destId="{BBB5F725-F8BA-4E7E-8731-ED631C9EDCDD}" srcOrd="9" destOrd="0" presId="urn:microsoft.com/office/officeart/2005/8/layout/list1"/>
    <dgm:cxn modelId="{2197E521-7591-4EFA-9D06-A34B94CAA747}" type="presParOf" srcId="{07CD646C-AEF1-4CC3-AC41-8A413A8F4592}" destId="{CA3A812A-200B-40FC-B3F9-C51EB7609D9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AF29F6-B718-4916-BA8C-3AE03D88E196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881E7C0D-2C2B-4BA7-9D71-90700A1B158C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tr-TR" sz="1600" b="1" noProof="0" dirty="0">
              <a:solidFill>
                <a:schemeClr val="tx1"/>
              </a:solidFill>
            </a:rPr>
            <a:t>Tabakalaşma</a:t>
          </a:r>
        </a:p>
      </dgm:t>
    </dgm:pt>
    <dgm:pt modelId="{53285354-395E-4839-8F4E-0D8550A6E38E}" type="parTrans" cxnId="{72BE7F94-FEC5-419D-B190-9D632B4A9DC6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94E39265-5BEF-473E-A7CC-83A2F0359582}" type="sibTrans" cxnId="{72BE7F94-FEC5-419D-B190-9D632B4A9DC6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FE8A11C2-7FA7-4287-9FE2-BBE37C79821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tr-TR" sz="1600" b="1" noProof="0" dirty="0">
              <a:solidFill>
                <a:schemeClr val="tx1"/>
              </a:solidFill>
            </a:rPr>
            <a:t>Oksijensizleşme</a:t>
          </a:r>
        </a:p>
      </dgm:t>
    </dgm:pt>
    <dgm:pt modelId="{A5C80DBF-6FC7-4770-B2A1-F59F737ED5C6}" type="parTrans" cxnId="{E53F6A8A-2419-4A96-A2E3-428EA528BF2E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0C0F2066-11A7-4693-90DC-2FD98B79B98B}" type="sibTrans" cxnId="{E53F6A8A-2419-4A96-A2E3-428EA528BF2E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15BACB58-BDBC-4EC0-8E3C-B1AF4A587184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tr-TR" sz="1600" b="1" noProof="0" dirty="0">
              <a:solidFill>
                <a:schemeClr val="tx1"/>
              </a:solidFill>
            </a:rPr>
            <a:t>Ötrofikasyon</a:t>
          </a:r>
        </a:p>
      </dgm:t>
    </dgm:pt>
    <dgm:pt modelId="{EA074FE7-1D94-46C1-94D4-E02EDE224ADE}" type="parTrans" cxnId="{FA812705-C02A-4784-8EE7-B664764A7817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8AC72D29-8940-4360-B28F-300ED7D33A0A}" type="sibTrans" cxnId="{FA812705-C02A-4784-8EE7-B664764A7817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A43D9308-816B-478C-AE5D-10997A3FE47A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tr-TR" sz="1600" b="1" noProof="0" dirty="0">
              <a:solidFill>
                <a:schemeClr val="tx1"/>
              </a:solidFill>
            </a:rPr>
            <a:t>Asitleşme</a:t>
          </a:r>
        </a:p>
      </dgm:t>
    </dgm:pt>
    <dgm:pt modelId="{B1CA2CB0-B58F-4534-B2B1-CBB592C341E0}" type="parTrans" cxnId="{C55557C0-40A0-41F3-BD0B-5D33CDDCB303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3F144308-9BCA-4490-BCC2-681418A3612B}" type="sibTrans" cxnId="{C55557C0-40A0-41F3-BD0B-5D33CDDCB303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717055F6-5315-43C0-864E-B4E7B4646EF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tr-TR" sz="1600" b="1" noProof="0" dirty="0">
              <a:solidFill>
                <a:schemeClr val="tx1"/>
              </a:solidFill>
            </a:rPr>
            <a:t>Besin Ağı Dinamikleri</a:t>
          </a:r>
        </a:p>
      </dgm:t>
    </dgm:pt>
    <dgm:pt modelId="{40546D64-590B-48E3-A191-1D8C77173331}" type="parTrans" cxnId="{7A5A0E97-15C5-4E8C-9B31-405BB69F44B1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0AE2D943-E051-4BE8-B684-C21085EC6927}" type="sibTrans" cxnId="{7A5A0E97-15C5-4E8C-9B31-405BB69F44B1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F711EED2-D602-44DB-A535-7D3FDD2E6B0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tr-TR" sz="1400" noProof="0" dirty="0"/>
            <a:t>Yüzey-Dip sıcaklık farkı – Dikey karışımın kısıtlanması – Yüzey sularında Nitrat/Fosfat/Silikat miktarlarının azalması</a:t>
          </a:r>
        </a:p>
      </dgm:t>
    </dgm:pt>
    <dgm:pt modelId="{A01D660A-5CA7-4DE2-AE09-3559A7653C3F}" type="parTrans" cxnId="{4996458E-3C5A-4053-982D-F28EC1F176F0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42DC435F-F2D8-4472-AC1D-E2FED8CD004E}" type="sibTrans" cxnId="{4996458E-3C5A-4053-982D-F28EC1F176F0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40CEC504-4F9C-4BAE-A14F-98915673191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tr-TR" sz="1400" noProof="0" dirty="0"/>
            <a:t>Sıcak sularda O</a:t>
          </a:r>
          <a:r>
            <a:rPr lang="tr-TR" sz="1400" baseline="-25000" noProof="0" dirty="0"/>
            <a:t>2</a:t>
          </a:r>
          <a:r>
            <a:rPr lang="tr-TR" sz="1400" noProof="0" dirty="0"/>
            <a:t> tutma kapasitesinin düşürür,</a:t>
          </a:r>
        </a:p>
      </dgm:t>
    </dgm:pt>
    <dgm:pt modelId="{A8887296-4264-4CD4-978E-D5B4C10E187D}" type="parTrans" cxnId="{AA9CA6B7-8585-4F12-A0C9-5987EEF71475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CC2BBFFF-14F4-4C4E-ADA6-6049C6C6E729}" type="sibTrans" cxnId="{AA9CA6B7-8585-4F12-A0C9-5987EEF71475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7F169A6A-351A-46BF-BE73-F6416003B93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tr-TR" sz="1400" noProof="0" dirty="0"/>
            <a:t>N (denitrifikasyon):P (oksijensiz solunum) oranında (besin erişilebilirliği) gözlenecek değişim ekosistem dinamiklerini değiştirir</a:t>
          </a:r>
        </a:p>
      </dgm:t>
    </dgm:pt>
    <dgm:pt modelId="{ADFBE460-F3D6-4BD0-A168-E57DD4E516C2}" type="parTrans" cxnId="{12CBDEED-35EB-4A34-84B7-367AEB93EC98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F9D4BD15-75ED-495E-B9C1-B735A04CE247}" type="sibTrans" cxnId="{12CBDEED-35EB-4A34-84B7-367AEB93EC98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85C7F930-D11D-48F8-91C3-3B082603B8E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tr-TR" sz="1400" noProof="0" dirty="0"/>
            <a:t>Sıcaklık ötrofikasyon etkisinin arttırır (mikrobiyal aktivitede artış)</a:t>
          </a:r>
        </a:p>
      </dgm:t>
    </dgm:pt>
    <dgm:pt modelId="{D87463BB-48FC-47AE-95B7-85845C97C5DA}" type="parTrans" cxnId="{7668D45E-EDFC-47D6-B41A-BAE1E0070814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26904C00-C248-4522-A3A9-336126D57540}" type="sibTrans" cxnId="{7668D45E-EDFC-47D6-B41A-BAE1E0070814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14737969-3189-4C2A-AADA-4F8B26F0D69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tr-TR" sz="1400" noProof="0" dirty="0"/>
            <a:t>Alg patlamaları</a:t>
          </a:r>
        </a:p>
      </dgm:t>
    </dgm:pt>
    <dgm:pt modelId="{024780BC-8130-4783-AB87-88CAC496E13D}" type="parTrans" cxnId="{ABBBEB0A-4618-44DE-AF71-0045F515CFEA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57074F00-3741-423A-99AF-B0BA25CFAB12}" type="sibTrans" cxnId="{ABBBEB0A-4618-44DE-AF71-0045F515CFEA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512BC3DF-E756-4498-A052-C44D8A79621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tr-TR" sz="1400" noProof="0" dirty="0"/>
            <a:t>Ötrofikasyon etkisinde hipoksi ve </a:t>
          </a:r>
          <a:r>
            <a:rPr lang="tr-TR" sz="1400" noProof="0" dirty="0" err="1"/>
            <a:t>anoksi</a:t>
          </a:r>
          <a:r>
            <a:rPr lang="tr-TR" sz="1400" noProof="0" dirty="0"/>
            <a:t> durumu – besin döngüsünde değişiklikler (Sedim</a:t>
          </a:r>
          <a:r>
            <a:rPr lang="en-GB" sz="1400" noProof="0" dirty="0"/>
            <a:t>e</a:t>
          </a:r>
          <a:r>
            <a:rPr lang="tr-TR" sz="1400" noProof="0" dirty="0"/>
            <a:t>n</a:t>
          </a:r>
          <a:r>
            <a:rPr lang="en-GB" sz="1400" noProof="0" dirty="0"/>
            <a:t>t</a:t>
          </a:r>
          <a:r>
            <a:rPr lang="tr-TR" sz="1400" noProof="0" dirty="0"/>
            <a:t>d</a:t>
          </a:r>
          <a:r>
            <a:rPr lang="en-GB" sz="1400" noProof="0" dirty="0"/>
            <a:t>e</a:t>
          </a:r>
          <a:r>
            <a:rPr lang="tr-TR" sz="1400" noProof="0" dirty="0"/>
            <a:t>n fosfat girdisinde artış)</a:t>
          </a:r>
        </a:p>
      </dgm:t>
    </dgm:pt>
    <dgm:pt modelId="{6DB319F0-63E1-4FDC-97BC-495D2FF44E64}" type="parTrans" cxnId="{37DA2B70-DF69-4B35-A603-D93F1EBE9D09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462AF1AF-2CFC-4981-95FF-3031E819CB22}" type="sibTrans" cxnId="{37DA2B70-DF69-4B35-A603-D93F1EBE9D09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809EE02B-3698-4E70-A3B1-C91C13C5825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tr-TR" sz="1400" noProof="0" dirty="0"/>
            <a:t>Nitrifikasyon ve azot bağlama oranlarında değişim (N döngüsü)</a:t>
          </a:r>
        </a:p>
      </dgm:t>
    </dgm:pt>
    <dgm:pt modelId="{F55B6823-5BF2-4EE5-96A5-B3B2EF06D28F}" type="parTrans" cxnId="{7AA0DB98-0DE4-447E-9091-18B17B19CA78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1DCAE0D5-9EC5-43E1-898F-3B05373834B8}" type="sibTrans" cxnId="{7AA0DB98-0DE4-447E-9091-18B17B19CA78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EDE348EF-586E-49D7-AA49-0A1F06B7F44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tr-TR" sz="1400" noProof="0" dirty="0"/>
            <a:t>Adsorpsiyon/</a:t>
          </a:r>
          <a:r>
            <a:rPr lang="tr-TR" sz="1400" noProof="0" dirty="0" err="1"/>
            <a:t>Desorpsiyon</a:t>
          </a:r>
          <a:r>
            <a:rPr lang="tr-TR" sz="1400" noProof="0" dirty="0"/>
            <a:t> dinamiklerine etki eder (P döngüsü)</a:t>
          </a:r>
        </a:p>
      </dgm:t>
    </dgm:pt>
    <dgm:pt modelId="{2BA5A2D9-816B-4603-9DA6-9750A672364E}" type="parTrans" cxnId="{673844E6-CD37-4BC4-B306-35F234B75DD2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C60EEE28-BBF9-4F66-8AA7-10A9E540B096}" type="sibTrans" cxnId="{673844E6-CD37-4BC4-B306-35F234B75DD2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0DB2D165-BD5E-4261-A2A9-7739B0D7EB0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tr-TR" sz="1400" noProof="0" dirty="0"/>
            <a:t>Besin elementlerinde gözlenen değişim neticesinde birincil üretim ve zooplankton üzerine etki</a:t>
          </a:r>
        </a:p>
      </dgm:t>
    </dgm:pt>
    <dgm:pt modelId="{AE675FD0-5D55-480E-BAA3-A30D301E15F0}" type="parTrans" cxnId="{46F29CC2-C2FA-4165-B983-DAFB691118DC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ABA60F96-59E8-4CF2-99C9-D09383B7A077}" type="sibTrans" cxnId="{46F29CC2-C2FA-4165-B983-DAFB691118DC}">
      <dgm:prSet/>
      <dgm:spPr/>
      <dgm:t>
        <a:bodyPr/>
        <a:lstStyle/>
        <a:p>
          <a:pPr>
            <a:lnSpc>
              <a:spcPct val="150000"/>
            </a:lnSpc>
          </a:pPr>
          <a:endParaRPr lang="en-GB" sz="1400"/>
        </a:p>
      </dgm:t>
    </dgm:pt>
    <dgm:pt modelId="{AFA25C22-BAD7-4AE8-9070-A54C0C6DE8D9}" type="pres">
      <dgm:prSet presAssocID="{6AAF29F6-B718-4916-BA8C-3AE03D88E196}" presName="linear" presStyleCnt="0">
        <dgm:presLayoutVars>
          <dgm:animLvl val="lvl"/>
          <dgm:resizeHandles val="exact"/>
        </dgm:presLayoutVars>
      </dgm:prSet>
      <dgm:spPr/>
    </dgm:pt>
    <dgm:pt modelId="{A5E151EA-8AA9-4658-BEC7-7765B8ABC1E4}" type="pres">
      <dgm:prSet presAssocID="{881E7C0D-2C2B-4BA7-9D71-90700A1B158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C9FCC37-4411-4767-8828-60CC9A78595C}" type="pres">
      <dgm:prSet presAssocID="{881E7C0D-2C2B-4BA7-9D71-90700A1B158C}" presName="childText" presStyleLbl="revTx" presStyleIdx="0" presStyleCnt="5">
        <dgm:presLayoutVars>
          <dgm:bulletEnabled val="1"/>
        </dgm:presLayoutVars>
      </dgm:prSet>
      <dgm:spPr/>
    </dgm:pt>
    <dgm:pt modelId="{63473A2D-4301-4F30-820C-2C6FB057FEBA}" type="pres">
      <dgm:prSet presAssocID="{FE8A11C2-7FA7-4287-9FE2-BBE37C79821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4404647-5BA2-49FF-9AB8-7748FE5484C8}" type="pres">
      <dgm:prSet presAssocID="{FE8A11C2-7FA7-4287-9FE2-BBE37C79821D}" presName="childText" presStyleLbl="revTx" presStyleIdx="1" presStyleCnt="5">
        <dgm:presLayoutVars>
          <dgm:bulletEnabled val="1"/>
        </dgm:presLayoutVars>
      </dgm:prSet>
      <dgm:spPr/>
    </dgm:pt>
    <dgm:pt modelId="{A6E0691E-8F48-4510-8F79-4B9C9D94F8F6}" type="pres">
      <dgm:prSet presAssocID="{15BACB58-BDBC-4EC0-8E3C-B1AF4A58718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007879C-322C-4776-A83A-D792F7FB9446}" type="pres">
      <dgm:prSet presAssocID="{15BACB58-BDBC-4EC0-8E3C-B1AF4A587184}" presName="childText" presStyleLbl="revTx" presStyleIdx="2" presStyleCnt="5">
        <dgm:presLayoutVars>
          <dgm:bulletEnabled val="1"/>
        </dgm:presLayoutVars>
      </dgm:prSet>
      <dgm:spPr/>
    </dgm:pt>
    <dgm:pt modelId="{03684F8C-C56E-4ABD-BC9D-96C385CF61CF}" type="pres">
      <dgm:prSet presAssocID="{A43D9308-816B-478C-AE5D-10997A3FE47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E0DDCBE-C047-4B50-B963-DE604354959D}" type="pres">
      <dgm:prSet presAssocID="{A43D9308-816B-478C-AE5D-10997A3FE47A}" presName="childText" presStyleLbl="revTx" presStyleIdx="3" presStyleCnt="5">
        <dgm:presLayoutVars>
          <dgm:bulletEnabled val="1"/>
        </dgm:presLayoutVars>
      </dgm:prSet>
      <dgm:spPr/>
    </dgm:pt>
    <dgm:pt modelId="{0BD8698A-0A34-4DE5-894C-3548BEAD08DB}" type="pres">
      <dgm:prSet presAssocID="{717055F6-5315-43C0-864E-B4E7B4646EF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9CE9A15-FFF1-407A-ABBC-5B87240CB10C}" type="pres">
      <dgm:prSet presAssocID="{717055F6-5315-43C0-864E-B4E7B4646EFD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FA812705-C02A-4784-8EE7-B664764A7817}" srcId="{6AAF29F6-B718-4916-BA8C-3AE03D88E196}" destId="{15BACB58-BDBC-4EC0-8E3C-B1AF4A587184}" srcOrd="2" destOrd="0" parTransId="{EA074FE7-1D94-46C1-94D4-E02EDE224ADE}" sibTransId="{8AC72D29-8940-4360-B28F-300ED7D33A0A}"/>
    <dgm:cxn modelId="{4964AB07-5854-475F-AD1D-4F3593107CF8}" type="presOf" srcId="{40CEC504-4F9C-4BAE-A14F-989156731918}" destId="{64404647-5BA2-49FF-9AB8-7748FE5484C8}" srcOrd="0" destOrd="0" presId="urn:microsoft.com/office/officeart/2005/8/layout/vList2"/>
    <dgm:cxn modelId="{ABBBEB0A-4618-44DE-AF71-0045F515CFEA}" srcId="{15BACB58-BDBC-4EC0-8E3C-B1AF4A587184}" destId="{14737969-3189-4C2A-AADA-4F8B26F0D695}" srcOrd="1" destOrd="0" parTransId="{024780BC-8130-4783-AB87-88CAC496E13D}" sibTransId="{57074F00-3741-423A-99AF-B0BA25CFAB12}"/>
    <dgm:cxn modelId="{DDA5CA2D-1C57-4C00-B204-42F1379DBDD7}" type="presOf" srcId="{15BACB58-BDBC-4EC0-8E3C-B1AF4A587184}" destId="{A6E0691E-8F48-4510-8F79-4B9C9D94F8F6}" srcOrd="0" destOrd="0" presId="urn:microsoft.com/office/officeart/2005/8/layout/vList2"/>
    <dgm:cxn modelId="{8D2A3133-3237-4223-BACB-1A7EC8616233}" type="presOf" srcId="{809EE02B-3698-4E70-A3B1-C91C13C58250}" destId="{BE0DDCBE-C047-4B50-B963-DE604354959D}" srcOrd="0" destOrd="0" presId="urn:microsoft.com/office/officeart/2005/8/layout/vList2"/>
    <dgm:cxn modelId="{F8B0063F-687B-4EFD-AF28-47854DFEE420}" type="presOf" srcId="{0DB2D165-BD5E-4261-A2A9-7739B0D7EB00}" destId="{A9CE9A15-FFF1-407A-ABBC-5B87240CB10C}" srcOrd="0" destOrd="0" presId="urn:microsoft.com/office/officeart/2005/8/layout/vList2"/>
    <dgm:cxn modelId="{7668D45E-EDFC-47D6-B41A-BAE1E0070814}" srcId="{15BACB58-BDBC-4EC0-8E3C-B1AF4A587184}" destId="{85C7F930-D11D-48F8-91C3-3B082603B8E7}" srcOrd="0" destOrd="0" parTransId="{D87463BB-48FC-47AE-95B7-85845C97C5DA}" sibTransId="{26904C00-C248-4522-A3A9-336126D57540}"/>
    <dgm:cxn modelId="{64AD354A-7877-4E71-965F-925DF53D2AC3}" type="presOf" srcId="{FE8A11C2-7FA7-4287-9FE2-BBE37C79821D}" destId="{63473A2D-4301-4F30-820C-2C6FB057FEBA}" srcOrd="0" destOrd="0" presId="urn:microsoft.com/office/officeart/2005/8/layout/vList2"/>
    <dgm:cxn modelId="{0EB98D6B-FDB0-461C-85D6-F1D83377B006}" type="presOf" srcId="{881E7C0D-2C2B-4BA7-9D71-90700A1B158C}" destId="{A5E151EA-8AA9-4658-BEC7-7765B8ABC1E4}" srcOrd="0" destOrd="0" presId="urn:microsoft.com/office/officeart/2005/8/layout/vList2"/>
    <dgm:cxn modelId="{37DA2B70-DF69-4B35-A603-D93F1EBE9D09}" srcId="{15BACB58-BDBC-4EC0-8E3C-B1AF4A587184}" destId="{512BC3DF-E756-4498-A052-C44D8A79621A}" srcOrd="2" destOrd="0" parTransId="{6DB319F0-63E1-4FDC-97BC-495D2FF44E64}" sibTransId="{462AF1AF-2CFC-4981-95FF-3031E819CB22}"/>
    <dgm:cxn modelId="{C4365F53-C461-4FE4-BF1A-FCAC6461E329}" type="presOf" srcId="{512BC3DF-E756-4498-A052-C44D8A79621A}" destId="{0007879C-322C-4776-A83A-D792F7FB9446}" srcOrd="0" destOrd="2" presId="urn:microsoft.com/office/officeart/2005/8/layout/vList2"/>
    <dgm:cxn modelId="{1241AE55-CDDC-424E-BC34-B593DEEC47C1}" type="presOf" srcId="{EDE348EF-586E-49D7-AA49-0A1F06B7F446}" destId="{BE0DDCBE-C047-4B50-B963-DE604354959D}" srcOrd="0" destOrd="1" presId="urn:microsoft.com/office/officeart/2005/8/layout/vList2"/>
    <dgm:cxn modelId="{E53F6A8A-2419-4A96-A2E3-428EA528BF2E}" srcId="{6AAF29F6-B718-4916-BA8C-3AE03D88E196}" destId="{FE8A11C2-7FA7-4287-9FE2-BBE37C79821D}" srcOrd="1" destOrd="0" parTransId="{A5C80DBF-6FC7-4770-B2A1-F59F737ED5C6}" sibTransId="{0C0F2066-11A7-4693-90DC-2FD98B79B98B}"/>
    <dgm:cxn modelId="{4996458E-3C5A-4053-982D-F28EC1F176F0}" srcId="{881E7C0D-2C2B-4BA7-9D71-90700A1B158C}" destId="{F711EED2-D602-44DB-A535-7D3FDD2E6B04}" srcOrd="0" destOrd="0" parTransId="{A01D660A-5CA7-4DE2-AE09-3559A7653C3F}" sibTransId="{42DC435F-F2D8-4472-AC1D-E2FED8CD004E}"/>
    <dgm:cxn modelId="{72BE7F94-FEC5-419D-B190-9D632B4A9DC6}" srcId="{6AAF29F6-B718-4916-BA8C-3AE03D88E196}" destId="{881E7C0D-2C2B-4BA7-9D71-90700A1B158C}" srcOrd="0" destOrd="0" parTransId="{53285354-395E-4839-8F4E-0D8550A6E38E}" sibTransId="{94E39265-5BEF-473E-A7CC-83A2F0359582}"/>
    <dgm:cxn modelId="{7A5A0E97-15C5-4E8C-9B31-405BB69F44B1}" srcId="{6AAF29F6-B718-4916-BA8C-3AE03D88E196}" destId="{717055F6-5315-43C0-864E-B4E7B4646EFD}" srcOrd="4" destOrd="0" parTransId="{40546D64-590B-48E3-A191-1D8C77173331}" sibTransId="{0AE2D943-E051-4BE8-B684-C21085EC6927}"/>
    <dgm:cxn modelId="{7AA0DB98-0DE4-447E-9091-18B17B19CA78}" srcId="{A43D9308-816B-478C-AE5D-10997A3FE47A}" destId="{809EE02B-3698-4E70-A3B1-C91C13C58250}" srcOrd="0" destOrd="0" parTransId="{F55B6823-5BF2-4EE5-96A5-B3B2EF06D28F}" sibTransId="{1DCAE0D5-9EC5-43E1-898F-3B05373834B8}"/>
    <dgm:cxn modelId="{F3F716A0-C049-4C30-8EDA-2A8260CF82E5}" type="presOf" srcId="{6AAF29F6-B718-4916-BA8C-3AE03D88E196}" destId="{AFA25C22-BAD7-4AE8-9070-A54C0C6DE8D9}" srcOrd="0" destOrd="0" presId="urn:microsoft.com/office/officeart/2005/8/layout/vList2"/>
    <dgm:cxn modelId="{16A451A5-815D-407E-9C21-135F45A92015}" type="presOf" srcId="{7F169A6A-351A-46BF-BE73-F6416003B935}" destId="{64404647-5BA2-49FF-9AB8-7748FE5484C8}" srcOrd="0" destOrd="1" presId="urn:microsoft.com/office/officeart/2005/8/layout/vList2"/>
    <dgm:cxn modelId="{3CF904A6-CD6F-4952-AF95-251FBF406E42}" type="presOf" srcId="{717055F6-5315-43C0-864E-B4E7B4646EFD}" destId="{0BD8698A-0A34-4DE5-894C-3548BEAD08DB}" srcOrd="0" destOrd="0" presId="urn:microsoft.com/office/officeart/2005/8/layout/vList2"/>
    <dgm:cxn modelId="{2BE4F0B3-BA1F-4C9D-97BE-BDBA72BE7BE3}" type="presOf" srcId="{14737969-3189-4C2A-AADA-4F8B26F0D695}" destId="{0007879C-322C-4776-A83A-D792F7FB9446}" srcOrd="0" destOrd="1" presId="urn:microsoft.com/office/officeart/2005/8/layout/vList2"/>
    <dgm:cxn modelId="{AA9CA6B7-8585-4F12-A0C9-5987EEF71475}" srcId="{FE8A11C2-7FA7-4287-9FE2-BBE37C79821D}" destId="{40CEC504-4F9C-4BAE-A14F-989156731918}" srcOrd="0" destOrd="0" parTransId="{A8887296-4264-4CD4-978E-D5B4C10E187D}" sibTransId="{CC2BBFFF-14F4-4C4E-ADA6-6049C6C6E729}"/>
    <dgm:cxn modelId="{C55557C0-40A0-41F3-BD0B-5D33CDDCB303}" srcId="{6AAF29F6-B718-4916-BA8C-3AE03D88E196}" destId="{A43D9308-816B-478C-AE5D-10997A3FE47A}" srcOrd="3" destOrd="0" parTransId="{B1CA2CB0-B58F-4534-B2B1-CBB592C341E0}" sibTransId="{3F144308-9BCA-4490-BCC2-681418A3612B}"/>
    <dgm:cxn modelId="{46F29CC2-C2FA-4165-B983-DAFB691118DC}" srcId="{717055F6-5315-43C0-864E-B4E7B4646EFD}" destId="{0DB2D165-BD5E-4261-A2A9-7739B0D7EB00}" srcOrd="0" destOrd="0" parTransId="{AE675FD0-5D55-480E-BAA3-A30D301E15F0}" sibTransId="{ABA60F96-59E8-4CF2-99C9-D09383B7A077}"/>
    <dgm:cxn modelId="{8D4C16D8-8250-4C79-A3C2-2FF69AAB24AD}" type="presOf" srcId="{F711EED2-D602-44DB-A535-7D3FDD2E6B04}" destId="{9C9FCC37-4411-4767-8828-60CC9A78595C}" srcOrd="0" destOrd="0" presId="urn:microsoft.com/office/officeart/2005/8/layout/vList2"/>
    <dgm:cxn modelId="{7E42E6DE-653B-4E8F-A384-D00485355F39}" type="presOf" srcId="{85C7F930-D11D-48F8-91C3-3B082603B8E7}" destId="{0007879C-322C-4776-A83A-D792F7FB9446}" srcOrd="0" destOrd="0" presId="urn:microsoft.com/office/officeart/2005/8/layout/vList2"/>
    <dgm:cxn modelId="{7581D9E4-F6F4-4FDD-8EBE-7708297ADE86}" type="presOf" srcId="{A43D9308-816B-478C-AE5D-10997A3FE47A}" destId="{03684F8C-C56E-4ABD-BC9D-96C385CF61CF}" srcOrd="0" destOrd="0" presId="urn:microsoft.com/office/officeart/2005/8/layout/vList2"/>
    <dgm:cxn modelId="{673844E6-CD37-4BC4-B306-35F234B75DD2}" srcId="{A43D9308-816B-478C-AE5D-10997A3FE47A}" destId="{EDE348EF-586E-49D7-AA49-0A1F06B7F446}" srcOrd="1" destOrd="0" parTransId="{2BA5A2D9-816B-4603-9DA6-9750A672364E}" sibTransId="{C60EEE28-BBF9-4F66-8AA7-10A9E540B096}"/>
    <dgm:cxn modelId="{12CBDEED-35EB-4A34-84B7-367AEB93EC98}" srcId="{FE8A11C2-7FA7-4287-9FE2-BBE37C79821D}" destId="{7F169A6A-351A-46BF-BE73-F6416003B935}" srcOrd="1" destOrd="0" parTransId="{ADFBE460-F3D6-4BD0-A168-E57DD4E516C2}" sibTransId="{F9D4BD15-75ED-495E-B9C1-B735A04CE247}"/>
    <dgm:cxn modelId="{25D61441-D4C0-42B9-A298-5E82715F23FF}" type="presParOf" srcId="{AFA25C22-BAD7-4AE8-9070-A54C0C6DE8D9}" destId="{A5E151EA-8AA9-4658-BEC7-7765B8ABC1E4}" srcOrd="0" destOrd="0" presId="urn:microsoft.com/office/officeart/2005/8/layout/vList2"/>
    <dgm:cxn modelId="{9707C81A-F2C3-48D9-B9E8-A40AA0B28E06}" type="presParOf" srcId="{AFA25C22-BAD7-4AE8-9070-A54C0C6DE8D9}" destId="{9C9FCC37-4411-4767-8828-60CC9A78595C}" srcOrd="1" destOrd="0" presId="urn:microsoft.com/office/officeart/2005/8/layout/vList2"/>
    <dgm:cxn modelId="{7AD6D35B-F561-4285-8E7A-4DF13A1D81D1}" type="presParOf" srcId="{AFA25C22-BAD7-4AE8-9070-A54C0C6DE8D9}" destId="{63473A2D-4301-4F30-820C-2C6FB057FEBA}" srcOrd="2" destOrd="0" presId="urn:microsoft.com/office/officeart/2005/8/layout/vList2"/>
    <dgm:cxn modelId="{36DDB53D-45FE-41D1-A6B3-86C193F1B7BE}" type="presParOf" srcId="{AFA25C22-BAD7-4AE8-9070-A54C0C6DE8D9}" destId="{64404647-5BA2-49FF-9AB8-7748FE5484C8}" srcOrd="3" destOrd="0" presId="urn:microsoft.com/office/officeart/2005/8/layout/vList2"/>
    <dgm:cxn modelId="{63C887F2-122C-412E-83F6-7F1766AB7FE4}" type="presParOf" srcId="{AFA25C22-BAD7-4AE8-9070-A54C0C6DE8D9}" destId="{A6E0691E-8F48-4510-8F79-4B9C9D94F8F6}" srcOrd="4" destOrd="0" presId="urn:microsoft.com/office/officeart/2005/8/layout/vList2"/>
    <dgm:cxn modelId="{93617318-0E86-4F05-B455-1E429534B763}" type="presParOf" srcId="{AFA25C22-BAD7-4AE8-9070-A54C0C6DE8D9}" destId="{0007879C-322C-4776-A83A-D792F7FB9446}" srcOrd="5" destOrd="0" presId="urn:microsoft.com/office/officeart/2005/8/layout/vList2"/>
    <dgm:cxn modelId="{5C5DDF96-5B56-4F3E-A992-A8878BE49B7A}" type="presParOf" srcId="{AFA25C22-BAD7-4AE8-9070-A54C0C6DE8D9}" destId="{03684F8C-C56E-4ABD-BC9D-96C385CF61CF}" srcOrd="6" destOrd="0" presId="urn:microsoft.com/office/officeart/2005/8/layout/vList2"/>
    <dgm:cxn modelId="{74C6A3F4-118F-48D0-B45B-7BCE5532CD0C}" type="presParOf" srcId="{AFA25C22-BAD7-4AE8-9070-A54C0C6DE8D9}" destId="{BE0DDCBE-C047-4B50-B963-DE604354959D}" srcOrd="7" destOrd="0" presId="urn:microsoft.com/office/officeart/2005/8/layout/vList2"/>
    <dgm:cxn modelId="{54726EF8-6DDF-4C35-81F8-55A1E2542DD5}" type="presParOf" srcId="{AFA25C22-BAD7-4AE8-9070-A54C0C6DE8D9}" destId="{0BD8698A-0A34-4DE5-894C-3548BEAD08DB}" srcOrd="8" destOrd="0" presId="urn:microsoft.com/office/officeart/2005/8/layout/vList2"/>
    <dgm:cxn modelId="{2C0B2F7C-CA6A-4899-8CD3-81205043DEBE}" type="presParOf" srcId="{AFA25C22-BAD7-4AE8-9070-A54C0C6DE8D9}" destId="{A9CE9A15-FFF1-407A-ABBC-5B87240CB10C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414E52-12AB-474D-BBF0-55899BFEE63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91C12B7-6A8D-4250-98DF-1379CC298AA1}">
      <dgm:prSet phldrT="[Text]" custT="1"/>
      <dgm:spPr/>
      <dgm:t>
        <a:bodyPr/>
        <a:lstStyle/>
        <a:p>
          <a:r>
            <a:rPr lang="tr-TR" sz="1600" b="1" dirty="0">
              <a:solidFill>
                <a:schemeClr val="tx1"/>
              </a:solidFill>
            </a:rPr>
            <a:t>İzlemede</a:t>
          </a:r>
          <a:r>
            <a:rPr lang="en-GB" sz="1600" b="1" dirty="0">
              <a:solidFill>
                <a:schemeClr val="tx1"/>
              </a:solidFill>
            </a:rPr>
            <a:t> </a:t>
          </a:r>
          <a:r>
            <a:rPr lang="tr-TR" sz="1600" b="1" dirty="0">
              <a:solidFill>
                <a:schemeClr val="tx1"/>
              </a:solidFill>
            </a:rPr>
            <a:t>Tamamlayıcı Göstergeler</a:t>
          </a:r>
          <a:endParaRPr lang="en-GB" sz="1600" dirty="0">
            <a:solidFill>
              <a:schemeClr val="tx1"/>
            </a:solidFill>
          </a:endParaRPr>
        </a:p>
      </dgm:t>
    </dgm:pt>
    <dgm:pt modelId="{0FDAE523-FA40-4A61-93A2-0A48A3F5F125}" type="parTrans" cxnId="{D5B56BFC-FEFC-4CD9-B603-4A7ECEF506F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7AAAF0D-D3F5-4FDC-842D-BE05B8F53279}" type="sibTrans" cxnId="{D5B56BFC-FEFC-4CD9-B603-4A7ECEF506F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FF21F2E-A9E3-4DC1-9F82-E6D95336D5F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tr-TR" sz="1400" dirty="0">
              <a:solidFill>
                <a:schemeClr val="tx1"/>
              </a:solidFill>
            </a:rPr>
            <a:t>Deniz suyu sıcaklığı (SST, ve Su kolonu)</a:t>
          </a:r>
          <a:endParaRPr lang="en-GB" sz="1400" dirty="0">
            <a:solidFill>
              <a:schemeClr val="tx1"/>
            </a:solidFill>
          </a:endParaRPr>
        </a:p>
      </dgm:t>
    </dgm:pt>
    <dgm:pt modelId="{21C966A8-2C1E-432F-ADD1-8A27549AAA25}" type="parTrans" cxnId="{E3D85AEC-CEC2-4838-AA3A-F4AF65BE86F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5ADD958-8A15-4229-BED7-D41AD518D618}" type="sibTrans" cxnId="{E3D85AEC-CEC2-4838-AA3A-F4AF65BE86F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EC58B73-94BB-4F89-ADD2-DFD2758961E4}">
      <dgm:prSet custT="1"/>
      <dgm:spPr/>
      <dgm:t>
        <a:bodyPr/>
        <a:lstStyle/>
        <a:p>
          <a:pPr algn="l">
            <a:lnSpc>
              <a:spcPct val="150000"/>
            </a:lnSpc>
          </a:pPr>
          <a:r>
            <a:rPr lang="tr-TR" sz="1400" dirty="0">
              <a:solidFill>
                <a:schemeClr val="tx1"/>
              </a:solidFill>
            </a:rPr>
            <a:t>Küresel ısınmayı etkili bir şekilde izlemek için besin verileri diğer ölçümlerle birleştirilmelidir</a:t>
          </a:r>
          <a:endParaRPr lang="en-GB" sz="1400" dirty="0">
            <a:solidFill>
              <a:schemeClr val="tx1"/>
            </a:solidFill>
          </a:endParaRPr>
        </a:p>
      </dgm:t>
    </dgm:pt>
    <dgm:pt modelId="{8B1EDF47-B253-4A87-BE0B-DBA0D34094DF}" type="parTrans" cxnId="{C77E7D4E-BA47-4BDF-98DD-DC2B1A0F6BC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21EF16C-C294-44FB-98CA-1237395460AA}" type="sibTrans" cxnId="{C77E7D4E-BA47-4BDF-98DD-DC2B1A0F6BC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CE0EA69-D8C7-4475-84A6-5D0BB4EA9669}">
      <dgm:prSet custT="1"/>
      <dgm:spPr/>
      <dgm:t>
        <a:bodyPr/>
        <a:lstStyle/>
        <a:p>
          <a:r>
            <a:rPr lang="tr-TR" sz="1400" dirty="0">
              <a:solidFill>
                <a:schemeClr val="tx1"/>
              </a:solidFill>
            </a:rPr>
            <a:t>Karbon kimyası (asitleşme için)</a:t>
          </a:r>
        </a:p>
      </dgm:t>
    </dgm:pt>
    <dgm:pt modelId="{0D979F39-8A30-4BEF-9357-523FEC765049}" type="parTrans" cxnId="{CA744327-1AA6-4E38-ADC1-B5127112A9A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103F217-14E1-436D-BF7C-5B2A17E7E7D2}" type="sibTrans" cxnId="{CA744327-1AA6-4E38-ADC1-B5127112A9A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09E1B1A-56B9-45EA-A7FA-790478F8D02D}">
      <dgm:prSet custT="1"/>
      <dgm:spPr/>
      <dgm:t>
        <a:bodyPr/>
        <a:lstStyle/>
        <a:p>
          <a:r>
            <a:rPr lang="tr-TR" sz="1400" dirty="0">
              <a:solidFill>
                <a:schemeClr val="tx1"/>
              </a:solidFill>
            </a:rPr>
            <a:t>Deniz seviyesi düzeyleri</a:t>
          </a:r>
        </a:p>
      </dgm:t>
    </dgm:pt>
    <dgm:pt modelId="{3AE24810-EFCE-48FA-9DC1-7716C26EF68C}" type="parTrans" cxnId="{60332ABB-FCC1-439E-B219-BA47EA5075A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B6EBA70-B62A-475D-871E-DF167CDA8065}" type="sibTrans" cxnId="{60332ABB-FCC1-439E-B219-BA47EA5075A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400C5E2-FAA2-44DA-AD3A-DB243D6DBDA2}">
      <dgm:prSet custT="1"/>
      <dgm:spPr/>
      <dgm:t>
        <a:bodyPr/>
        <a:lstStyle/>
        <a:p>
          <a:r>
            <a:rPr lang="tr-TR" sz="1400" dirty="0">
              <a:solidFill>
                <a:schemeClr val="tx1"/>
              </a:solidFill>
            </a:rPr>
            <a:t>Çözünmüş oksijen</a:t>
          </a:r>
        </a:p>
      </dgm:t>
    </dgm:pt>
    <dgm:pt modelId="{472F0A0D-DB84-4047-8729-213F5A0B5EC2}" type="parTrans" cxnId="{4C3EE449-F18F-4500-947D-7C97AEF35AF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EA594C2-BC4C-4361-9BDE-ADA5F6831CA3}" type="sibTrans" cxnId="{4C3EE449-F18F-4500-947D-7C97AEF35AF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9196A42-A8EC-4487-9400-E0F7FBF973E5}">
      <dgm:prSet custT="1"/>
      <dgm:spPr/>
      <dgm:t>
        <a:bodyPr/>
        <a:lstStyle/>
        <a:p>
          <a:r>
            <a:rPr lang="tr-TR" sz="1400" dirty="0">
              <a:solidFill>
                <a:schemeClr val="tx1"/>
              </a:solidFill>
            </a:rPr>
            <a:t>Ekosistem kompozisyonunda değişiklikler</a:t>
          </a:r>
        </a:p>
      </dgm:t>
    </dgm:pt>
    <dgm:pt modelId="{9921AA48-8508-4CDF-A01D-0BF657F18FC7}" type="parTrans" cxnId="{30DF1519-1E53-44CD-9C8F-1EE0FC21965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926BBEA-203A-497C-B372-2F8AA6F00551}" type="sibTrans" cxnId="{30DF1519-1E53-44CD-9C8F-1EE0FC21965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52D91B7-EF75-4684-9A7C-9A77BF529AE2}" type="pres">
      <dgm:prSet presAssocID="{31414E52-12AB-474D-BBF0-55899BFEE630}" presName="vert0" presStyleCnt="0">
        <dgm:presLayoutVars>
          <dgm:dir/>
          <dgm:animOne val="branch"/>
          <dgm:animLvl val="lvl"/>
        </dgm:presLayoutVars>
      </dgm:prSet>
      <dgm:spPr/>
    </dgm:pt>
    <dgm:pt modelId="{7B4F956C-1686-4A9F-8B4D-701B4A0E80B1}" type="pres">
      <dgm:prSet presAssocID="{891C12B7-6A8D-4250-98DF-1379CC298AA1}" presName="thickLine" presStyleLbl="alignNode1" presStyleIdx="0" presStyleCnt="2"/>
      <dgm:spPr/>
    </dgm:pt>
    <dgm:pt modelId="{FB873B52-5BBB-48B2-9CA5-8067326C0E6F}" type="pres">
      <dgm:prSet presAssocID="{891C12B7-6A8D-4250-98DF-1379CC298AA1}" presName="horz1" presStyleCnt="0"/>
      <dgm:spPr/>
    </dgm:pt>
    <dgm:pt modelId="{8D648306-C126-4630-835D-1370B3EF131E}" type="pres">
      <dgm:prSet presAssocID="{891C12B7-6A8D-4250-98DF-1379CC298AA1}" presName="tx1" presStyleLbl="revTx" presStyleIdx="0" presStyleCnt="7" custScaleX="500000" custScaleY="19362"/>
      <dgm:spPr/>
    </dgm:pt>
    <dgm:pt modelId="{BE95BFB8-9284-4547-9DD1-C292235575F1}" type="pres">
      <dgm:prSet presAssocID="{891C12B7-6A8D-4250-98DF-1379CC298AA1}" presName="vert1" presStyleCnt="0"/>
      <dgm:spPr/>
    </dgm:pt>
    <dgm:pt modelId="{8BFE82B6-CD87-44CE-8F0B-1986C2CF8AED}" type="pres">
      <dgm:prSet presAssocID="{0EC58B73-94BB-4F89-ADD2-DFD2758961E4}" presName="thickLine" presStyleLbl="alignNode1" presStyleIdx="1" presStyleCnt="2"/>
      <dgm:spPr/>
    </dgm:pt>
    <dgm:pt modelId="{AF9A9796-0A8D-4654-B7C9-5905D82B11FE}" type="pres">
      <dgm:prSet presAssocID="{0EC58B73-94BB-4F89-ADD2-DFD2758961E4}" presName="horz1" presStyleCnt="0"/>
      <dgm:spPr/>
    </dgm:pt>
    <dgm:pt modelId="{42AB5CFB-25B0-4B70-AB9E-D6FEE5998441}" type="pres">
      <dgm:prSet presAssocID="{0EC58B73-94BB-4F89-ADD2-DFD2758961E4}" presName="tx1" presStyleLbl="revTx" presStyleIdx="1" presStyleCnt="7" custScaleX="253756" custLinFactNeighborY="984"/>
      <dgm:spPr/>
    </dgm:pt>
    <dgm:pt modelId="{B183EF82-AB3A-46A8-9F04-250F130D7775}" type="pres">
      <dgm:prSet presAssocID="{0EC58B73-94BB-4F89-ADD2-DFD2758961E4}" presName="vert1" presStyleCnt="0"/>
      <dgm:spPr/>
    </dgm:pt>
    <dgm:pt modelId="{F38023F8-235B-4378-BA81-36C1A062BC89}" type="pres">
      <dgm:prSet presAssocID="{4FF21F2E-A9E3-4DC1-9F82-E6D95336D5FB}" presName="vertSpace2a" presStyleCnt="0"/>
      <dgm:spPr/>
    </dgm:pt>
    <dgm:pt modelId="{6CEAC49A-5932-44BD-8D54-D8B4BC40625E}" type="pres">
      <dgm:prSet presAssocID="{4FF21F2E-A9E3-4DC1-9F82-E6D95336D5FB}" presName="horz2" presStyleCnt="0"/>
      <dgm:spPr/>
    </dgm:pt>
    <dgm:pt modelId="{C265CC21-C31C-4B98-BF66-B0474821E153}" type="pres">
      <dgm:prSet presAssocID="{4FF21F2E-A9E3-4DC1-9F82-E6D95336D5FB}" presName="horzSpace2" presStyleCnt="0"/>
      <dgm:spPr/>
    </dgm:pt>
    <dgm:pt modelId="{91C0EA6C-A399-474F-AEB7-07D33C74DED7}" type="pres">
      <dgm:prSet presAssocID="{4FF21F2E-A9E3-4DC1-9F82-E6D95336D5FB}" presName="tx2" presStyleLbl="revTx" presStyleIdx="2" presStyleCnt="7"/>
      <dgm:spPr/>
    </dgm:pt>
    <dgm:pt modelId="{0F5CBF4A-0AD4-4242-8297-AA31279B4314}" type="pres">
      <dgm:prSet presAssocID="{4FF21F2E-A9E3-4DC1-9F82-E6D95336D5FB}" presName="vert2" presStyleCnt="0"/>
      <dgm:spPr/>
    </dgm:pt>
    <dgm:pt modelId="{2EA760C2-E934-462D-996A-7D93DD70E941}" type="pres">
      <dgm:prSet presAssocID="{4FF21F2E-A9E3-4DC1-9F82-E6D95336D5FB}" presName="thinLine2b" presStyleLbl="callout" presStyleIdx="0" presStyleCnt="5"/>
      <dgm:spPr/>
    </dgm:pt>
    <dgm:pt modelId="{3C641E21-98DF-445A-87D7-80280347DF39}" type="pres">
      <dgm:prSet presAssocID="{4FF21F2E-A9E3-4DC1-9F82-E6D95336D5FB}" presName="vertSpace2b" presStyleCnt="0"/>
      <dgm:spPr/>
    </dgm:pt>
    <dgm:pt modelId="{AB2700D3-BA01-4F04-8B33-B209586D3BB8}" type="pres">
      <dgm:prSet presAssocID="{9CE0EA69-D8C7-4475-84A6-5D0BB4EA9669}" presName="horz2" presStyleCnt="0"/>
      <dgm:spPr/>
    </dgm:pt>
    <dgm:pt modelId="{248B9AB3-3D07-4745-8294-3708D8CC905C}" type="pres">
      <dgm:prSet presAssocID="{9CE0EA69-D8C7-4475-84A6-5D0BB4EA9669}" presName="horzSpace2" presStyleCnt="0"/>
      <dgm:spPr/>
    </dgm:pt>
    <dgm:pt modelId="{4C22504B-2607-41E1-942A-8DA25CFF7DAE}" type="pres">
      <dgm:prSet presAssocID="{9CE0EA69-D8C7-4475-84A6-5D0BB4EA9669}" presName="tx2" presStyleLbl="revTx" presStyleIdx="3" presStyleCnt="7"/>
      <dgm:spPr/>
    </dgm:pt>
    <dgm:pt modelId="{66F8F3E1-CF41-4D55-8E42-77E916181DEE}" type="pres">
      <dgm:prSet presAssocID="{9CE0EA69-D8C7-4475-84A6-5D0BB4EA9669}" presName="vert2" presStyleCnt="0"/>
      <dgm:spPr/>
    </dgm:pt>
    <dgm:pt modelId="{20374C57-4E61-4286-A5CC-6B4927BAFE85}" type="pres">
      <dgm:prSet presAssocID="{9CE0EA69-D8C7-4475-84A6-5D0BB4EA9669}" presName="thinLine2b" presStyleLbl="callout" presStyleIdx="1" presStyleCnt="5"/>
      <dgm:spPr/>
    </dgm:pt>
    <dgm:pt modelId="{7573F71C-AE8E-485C-AE26-6CD7DE18434D}" type="pres">
      <dgm:prSet presAssocID="{9CE0EA69-D8C7-4475-84A6-5D0BB4EA9669}" presName="vertSpace2b" presStyleCnt="0"/>
      <dgm:spPr/>
    </dgm:pt>
    <dgm:pt modelId="{3879428D-2FFE-4A12-A346-A3FC49EE920B}" type="pres">
      <dgm:prSet presAssocID="{909E1B1A-56B9-45EA-A7FA-790478F8D02D}" presName="horz2" presStyleCnt="0"/>
      <dgm:spPr/>
    </dgm:pt>
    <dgm:pt modelId="{8741AE11-1CBA-4D01-B09C-DEFE67F8038A}" type="pres">
      <dgm:prSet presAssocID="{909E1B1A-56B9-45EA-A7FA-790478F8D02D}" presName="horzSpace2" presStyleCnt="0"/>
      <dgm:spPr/>
    </dgm:pt>
    <dgm:pt modelId="{35D97F3D-481C-461C-BF4D-207EB7D50F84}" type="pres">
      <dgm:prSet presAssocID="{909E1B1A-56B9-45EA-A7FA-790478F8D02D}" presName="tx2" presStyleLbl="revTx" presStyleIdx="4" presStyleCnt="7"/>
      <dgm:spPr/>
    </dgm:pt>
    <dgm:pt modelId="{4055D738-37FD-4CDE-A118-A7ED35E847FE}" type="pres">
      <dgm:prSet presAssocID="{909E1B1A-56B9-45EA-A7FA-790478F8D02D}" presName="vert2" presStyleCnt="0"/>
      <dgm:spPr/>
    </dgm:pt>
    <dgm:pt modelId="{AA210CC7-715B-4F1B-953E-FFA177A52280}" type="pres">
      <dgm:prSet presAssocID="{909E1B1A-56B9-45EA-A7FA-790478F8D02D}" presName="thinLine2b" presStyleLbl="callout" presStyleIdx="2" presStyleCnt="5"/>
      <dgm:spPr/>
    </dgm:pt>
    <dgm:pt modelId="{F5664559-D7DD-4C49-88DC-1543593AF30C}" type="pres">
      <dgm:prSet presAssocID="{909E1B1A-56B9-45EA-A7FA-790478F8D02D}" presName="vertSpace2b" presStyleCnt="0"/>
      <dgm:spPr/>
    </dgm:pt>
    <dgm:pt modelId="{9550BB40-745A-4F5E-BF12-A13698E378B7}" type="pres">
      <dgm:prSet presAssocID="{4400C5E2-FAA2-44DA-AD3A-DB243D6DBDA2}" presName="horz2" presStyleCnt="0"/>
      <dgm:spPr/>
    </dgm:pt>
    <dgm:pt modelId="{A9D5E086-E7D9-4777-9273-32951030E5D8}" type="pres">
      <dgm:prSet presAssocID="{4400C5E2-FAA2-44DA-AD3A-DB243D6DBDA2}" presName="horzSpace2" presStyleCnt="0"/>
      <dgm:spPr/>
    </dgm:pt>
    <dgm:pt modelId="{9D73B7F0-88D6-4ACA-ADBF-37000BFC3936}" type="pres">
      <dgm:prSet presAssocID="{4400C5E2-FAA2-44DA-AD3A-DB243D6DBDA2}" presName="tx2" presStyleLbl="revTx" presStyleIdx="5" presStyleCnt="7"/>
      <dgm:spPr/>
    </dgm:pt>
    <dgm:pt modelId="{800DB6D8-866A-4F2A-B085-89C1F7FBA9F6}" type="pres">
      <dgm:prSet presAssocID="{4400C5E2-FAA2-44DA-AD3A-DB243D6DBDA2}" presName="vert2" presStyleCnt="0"/>
      <dgm:spPr/>
    </dgm:pt>
    <dgm:pt modelId="{8F0C889C-CC9D-4A91-9FDA-E8D80A9F4BB1}" type="pres">
      <dgm:prSet presAssocID="{4400C5E2-FAA2-44DA-AD3A-DB243D6DBDA2}" presName="thinLine2b" presStyleLbl="callout" presStyleIdx="3" presStyleCnt="5"/>
      <dgm:spPr/>
    </dgm:pt>
    <dgm:pt modelId="{2E07C41A-F924-474C-9876-92FC20AD2398}" type="pres">
      <dgm:prSet presAssocID="{4400C5E2-FAA2-44DA-AD3A-DB243D6DBDA2}" presName="vertSpace2b" presStyleCnt="0"/>
      <dgm:spPr/>
    </dgm:pt>
    <dgm:pt modelId="{9603D1F0-CCC8-45C1-863D-94E9BFF96787}" type="pres">
      <dgm:prSet presAssocID="{C9196A42-A8EC-4487-9400-E0F7FBF973E5}" presName="horz2" presStyleCnt="0"/>
      <dgm:spPr/>
    </dgm:pt>
    <dgm:pt modelId="{7433AB6C-CD7D-433F-9E78-86BC6E08A945}" type="pres">
      <dgm:prSet presAssocID="{C9196A42-A8EC-4487-9400-E0F7FBF973E5}" presName="horzSpace2" presStyleCnt="0"/>
      <dgm:spPr/>
    </dgm:pt>
    <dgm:pt modelId="{7B9C1B73-BDB6-4EC3-8E77-2AC6D24E717E}" type="pres">
      <dgm:prSet presAssocID="{C9196A42-A8EC-4487-9400-E0F7FBF973E5}" presName="tx2" presStyleLbl="revTx" presStyleIdx="6" presStyleCnt="7"/>
      <dgm:spPr/>
    </dgm:pt>
    <dgm:pt modelId="{6C8894BB-3D10-45BB-A725-4885B4035FEC}" type="pres">
      <dgm:prSet presAssocID="{C9196A42-A8EC-4487-9400-E0F7FBF973E5}" presName="vert2" presStyleCnt="0"/>
      <dgm:spPr/>
    </dgm:pt>
    <dgm:pt modelId="{90590187-3720-439D-BBC7-58207F794AFA}" type="pres">
      <dgm:prSet presAssocID="{C9196A42-A8EC-4487-9400-E0F7FBF973E5}" presName="thinLine2b" presStyleLbl="callout" presStyleIdx="4" presStyleCnt="5"/>
      <dgm:spPr/>
    </dgm:pt>
    <dgm:pt modelId="{53508A8C-183A-4BDC-B055-025FF97139E2}" type="pres">
      <dgm:prSet presAssocID="{C9196A42-A8EC-4487-9400-E0F7FBF973E5}" presName="vertSpace2b" presStyleCnt="0"/>
      <dgm:spPr/>
    </dgm:pt>
  </dgm:ptLst>
  <dgm:cxnLst>
    <dgm:cxn modelId="{30DF1519-1E53-44CD-9C8F-1EE0FC21965F}" srcId="{0EC58B73-94BB-4F89-ADD2-DFD2758961E4}" destId="{C9196A42-A8EC-4487-9400-E0F7FBF973E5}" srcOrd="4" destOrd="0" parTransId="{9921AA48-8508-4CDF-A01D-0BF657F18FC7}" sibTransId="{F926BBEA-203A-497C-B372-2F8AA6F00551}"/>
    <dgm:cxn modelId="{EA0E6C1E-C44D-41C1-9332-1D1F2DA29850}" type="presOf" srcId="{4FF21F2E-A9E3-4DC1-9F82-E6D95336D5FB}" destId="{91C0EA6C-A399-474F-AEB7-07D33C74DED7}" srcOrd="0" destOrd="0" presId="urn:microsoft.com/office/officeart/2008/layout/LinedList"/>
    <dgm:cxn modelId="{53B86026-2D64-418E-A066-52CCDF1795E9}" type="presOf" srcId="{0EC58B73-94BB-4F89-ADD2-DFD2758961E4}" destId="{42AB5CFB-25B0-4B70-AB9E-D6FEE5998441}" srcOrd="0" destOrd="0" presId="urn:microsoft.com/office/officeart/2008/layout/LinedList"/>
    <dgm:cxn modelId="{CA744327-1AA6-4E38-ADC1-B5127112A9A6}" srcId="{0EC58B73-94BB-4F89-ADD2-DFD2758961E4}" destId="{9CE0EA69-D8C7-4475-84A6-5D0BB4EA9669}" srcOrd="1" destOrd="0" parTransId="{0D979F39-8A30-4BEF-9357-523FEC765049}" sibTransId="{5103F217-14E1-436D-BF7C-5B2A17E7E7D2}"/>
    <dgm:cxn modelId="{58773B28-F281-433D-BC49-A79684F599E7}" type="presOf" srcId="{909E1B1A-56B9-45EA-A7FA-790478F8D02D}" destId="{35D97F3D-481C-461C-BF4D-207EB7D50F84}" srcOrd="0" destOrd="0" presId="urn:microsoft.com/office/officeart/2008/layout/LinedList"/>
    <dgm:cxn modelId="{4C3EE449-F18F-4500-947D-7C97AEF35AF6}" srcId="{0EC58B73-94BB-4F89-ADD2-DFD2758961E4}" destId="{4400C5E2-FAA2-44DA-AD3A-DB243D6DBDA2}" srcOrd="3" destOrd="0" parTransId="{472F0A0D-DB84-4047-8729-213F5A0B5EC2}" sibTransId="{DEA594C2-BC4C-4361-9BDE-ADA5F6831CA3}"/>
    <dgm:cxn modelId="{608AC26D-51EA-4383-9EEB-47E1ADE513F9}" type="presOf" srcId="{4400C5E2-FAA2-44DA-AD3A-DB243D6DBDA2}" destId="{9D73B7F0-88D6-4ACA-ADBF-37000BFC3936}" srcOrd="0" destOrd="0" presId="urn:microsoft.com/office/officeart/2008/layout/LinedList"/>
    <dgm:cxn modelId="{C77E7D4E-BA47-4BDF-98DD-DC2B1A0F6BC7}" srcId="{31414E52-12AB-474D-BBF0-55899BFEE630}" destId="{0EC58B73-94BB-4F89-ADD2-DFD2758961E4}" srcOrd="1" destOrd="0" parTransId="{8B1EDF47-B253-4A87-BE0B-DBA0D34094DF}" sibTransId="{321EF16C-C294-44FB-98CA-1237395460AA}"/>
    <dgm:cxn modelId="{0ECABB72-9CF1-445B-98F4-0AC2258A22ED}" type="presOf" srcId="{C9196A42-A8EC-4487-9400-E0F7FBF973E5}" destId="{7B9C1B73-BDB6-4EC3-8E77-2AC6D24E717E}" srcOrd="0" destOrd="0" presId="urn:microsoft.com/office/officeart/2008/layout/LinedList"/>
    <dgm:cxn modelId="{59CD12A8-E002-4F66-B664-8641891801BD}" type="presOf" srcId="{9CE0EA69-D8C7-4475-84A6-5D0BB4EA9669}" destId="{4C22504B-2607-41E1-942A-8DA25CFF7DAE}" srcOrd="0" destOrd="0" presId="urn:microsoft.com/office/officeart/2008/layout/LinedList"/>
    <dgm:cxn modelId="{60332ABB-FCC1-439E-B219-BA47EA5075AE}" srcId="{0EC58B73-94BB-4F89-ADD2-DFD2758961E4}" destId="{909E1B1A-56B9-45EA-A7FA-790478F8D02D}" srcOrd="2" destOrd="0" parTransId="{3AE24810-EFCE-48FA-9DC1-7716C26EF68C}" sibTransId="{5B6EBA70-B62A-475D-871E-DF167CDA8065}"/>
    <dgm:cxn modelId="{37ED8CCD-C761-4718-BD41-93E8F1E00439}" type="presOf" srcId="{891C12B7-6A8D-4250-98DF-1379CC298AA1}" destId="{8D648306-C126-4630-835D-1370B3EF131E}" srcOrd="0" destOrd="0" presId="urn:microsoft.com/office/officeart/2008/layout/LinedList"/>
    <dgm:cxn modelId="{2CBD8EE6-5E25-48CF-BD6B-26AB23E6A88F}" type="presOf" srcId="{31414E52-12AB-474D-BBF0-55899BFEE630}" destId="{052D91B7-EF75-4684-9A7C-9A77BF529AE2}" srcOrd="0" destOrd="0" presId="urn:microsoft.com/office/officeart/2008/layout/LinedList"/>
    <dgm:cxn modelId="{E3D85AEC-CEC2-4838-AA3A-F4AF65BE86FD}" srcId="{0EC58B73-94BB-4F89-ADD2-DFD2758961E4}" destId="{4FF21F2E-A9E3-4DC1-9F82-E6D95336D5FB}" srcOrd="0" destOrd="0" parTransId="{21C966A8-2C1E-432F-ADD1-8A27549AAA25}" sibTransId="{15ADD958-8A15-4229-BED7-D41AD518D618}"/>
    <dgm:cxn modelId="{D5B56BFC-FEFC-4CD9-B603-4A7ECEF506FA}" srcId="{31414E52-12AB-474D-BBF0-55899BFEE630}" destId="{891C12B7-6A8D-4250-98DF-1379CC298AA1}" srcOrd="0" destOrd="0" parTransId="{0FDAE523-FA40-4A61-93A2-0A48A3F5F125}" sibTransId="{37AAAF0D-D3F5-4FDC-842D-BE05B8F53279}"/>
    <dgm:cxn modelId="{25D5167D-D645-433C-838C-5BDF51267D4F}" type="presParOf" srcId="{052D91B7-EF75-4684-9A7C-9A77BF529AE2}" destId="{7B4F956C-1686-4A9F-8B4D-701B4A0E80B1}" srcOrd="0" destOrd="0" presId="urn:microsoft.com/office/officeart/2008/layout/LinedList"/>
    <dgm:cxn modelId="{482925F7-1A54-41A2-A54A-4FA54B522CCF}" type="presParOf" srcId="{052D91B7-EF75-4684-9A7C-9A77BF529AE2}" destId="{FB873B52-5BBB-48B2-9CA5-8067326C0E6F}" srcOrd="1" destOrd="0" presId="urn:microsoft.com/office/officeart/2008/layout/LinedList"/>
    <dgm:cxn modelId="{E7EB2512-8050-4C30-A9D4-CECD7C1DB63A}" type="presParOf" srcId="{FB873B52-5BBB-48B2-9CA5-8067326C0E6F}" destId="{8D648306-C126-4630-835D-1370B3EF131E}" srcOrd="0" destOrd="0" presId="urn:microsoft.com/office/officeart/2008/layout/LinedList"/>
    <dgm:cxn modelId="{32A3E50E-BF58-4129-82FC-815A74EF2B35}" type="presParOf" srcId="{FB873B52-5BBB-48B2-9CA5-8067326C0E6F}" destId="{BE95BFB8-9284-4547-9DD1-C292235575F1}" srcOrd="1" destOrd="0" presId="urn:microsoft.com/office/officeart/2008/layout/LinedList"/>
    <dgm:cxn modelId="{76B8A841-F084-454D-ACC4-E3FD19E185FC}" type="presParOf" srcId="{052D91B7-EF75-4684-9A7C-9A77BF529AE2}" destId="{8BFE82B6-CD87-44CE-8F0B-1986C2CF8AED}" srcOrd="2" destOrd="0" presId="urn:microsoft.com/office/officeart/2008/layout/LinedList"/>
    <dgm:cxn modelId="{6094E7BD-FFD6-4230-B241-8CA384D0E99B}" type="presParOf" srcId="{052D91B7-EF75-4684-9A7C-9A77BF529AE2}" destId="{AF9A9796-0A8D-4654-B7C9-5905D82B11FE}" srcOrd="3" destOrd="0" presId="urn:microsoft.com/office/officeart/2008/layout/LinedList"/>
    <dgm:cxn modelId="{A2C00BF7-AE37-4177-9B38-E140B1B224BC}" type="presParOf" srcId="{AF9A9796-0A8D-4654-B7C9-5905D82B11FE}" destId="{42AB5CFB-25B0-4B70-AB9E-D6FEE5998441}" srcOrd="0" destOrd="0" presId="urn:microsoft.com/office/officeart/2008/layout/LinedList"/>
    <dgm:cxn modelId="{4980DACF-D84C-4E52-8815-328749C03796}" type="presParOf" srcId="{AF9A9796-0A8D-4654-B7C9-5905D82B11FE}" destId="{B183EF82-AB3A-46A8-9F04-250F130D7775}" srcOrd="1" destOrd="0" presId="urn:microsoft.com/office/officeart/2008/layout/LinedList"/>
    <dgm:cxn modelId="{7F8506BF-EA34-4BA8-A553-3E41FB9CC978}" type="presParOf" srcId="{B183EF82-AB3A-46A8-9F04-250F130D7775}" destId="{F38023F8-235B-4378-BA81-36C1A062BC89}" srcOrd="0" destOrd="0" presId="urn:microsoft.com/office/officeart/2008/layout/LinedList"/>
    <dgm:cxn modelId="{AEC737ED-E320-4DAD-900B-712244AA9B4F}" type="presParOf" srcId="{B183EF82-AB3A-46A8-9F04-250F130D7775}" destId="{6CEAC49A-5932-44BD-8D54-D8B4BC40625E}" srcOrd="1" destOrd="0" presId="urn:microsoft.com/office/officeart/2008/layout/LinedList"/>
    <dgm:cxn modelId="{16AE1502-DEE5-43BB-B62C-94A1EE4C3001}" type="presParOf" srcId="{6CEAC49A-5932-44BD-8D54-D8B4BC40625E}" destId="{C265CC21-C31C-4B98-BF66-B0474821E153}" srcOrd="0" destOrd="0" presId="urn:microsoft.com/office/officeart/2008/layout/LinedList"/>
    <dgm:cxn modelId="{25E106E3-DC9A-4B4D-8EBD-A4DCD8AC8EB2}" type="presParOf" srcId="{6CEAC49A-5932-44BD-8D54-D8B4BC40625E}" destId="{91C0EA6C-A399-474F-AEB7-07D33C74DED7}" srcOrd="1" destOrd="0" presId="urn:microsoft.com/office/officeart/2008/layout/LinedList"/>
    <dgm:cxn modelId="{D7A188D8-07E6-46BA-B025-552A33C98A79}" type="presParOf" srcId="{6CEAC49A-5932-44BD-8D54-D8B4BC40625E}" destId="{0F5CBF4A-0AD4-4242-8297-AA31279B4314}" srcOrd="2" destOrd="0" presId="urn:microsoft.com/office/officeart/2008/layout/LinedList"/>
    <dgm:cxn modelId="{9F0C0C49-7FB1-4D11-8052-F7B3264E5F5A}" type="presParOf" srcId="{B183EF82-AB3A-46A8-9F04-250F130D7775}" destId="{2EA760C2-E934-462D-996A-7D93DD70E941}" srcOrd="2" destOrd="0" presId="urn:microsoft.com/office/officeart/2008/layout/LinedList"/>
    <dgm:cxn modelId="{70629BEF-AC8D-4D41-8910-92A0D4E6B60E}" type="presParOf" srcId="{B183EF82-AB3A-46A8-9F04-250F130D7775}" destId="{3C641E21-98DF-445A-87D7-80280347DF39}" srcOrd="3" destOrd="0" presId="urn:microsoft.com/office/officeart/2008/layout/LinedList"/>
    <dgm:cxn modelId="{A1C82D27-D87F-408D-98AF-8AE4165AF032}" type="presParOf" srcId="{B183EF82-AB3A-46A8-9F04-250F130D7775}" destId="{AB2700D3-BA01-4F04-8B33-B209586D3BB8}" srcOrd="4" destOrd="0" presId="urn:microsoft.com/office/officeart/2008/layout/LinedList"/>
    <dgm:cxn modelId="{33EE0042-9961-4307-A36E-7E86014C5794}" type="presParOf" srcId="{AB2700D3-BA01-4F04-8B33-B209586D3BB8}" destId="{248B9AB3-3D07-4745-8294-3708D8CC905C}" srcOrd="0" destOrd="0" presId="urn:microsoft.com/office/officeart/2008/layout/LinedList"/>
    <dgm:cxn modelId="{B61FC5F6-EE19-4C3D-9957-C617ED1653ED}" type="presParOf" srcId="{AB2700D3-BA01-4F04-8B33-B209586D3BB8}" destId="{4C22504B-2607-41E1-942A-8DA25CFF7DAE}" srcOrd="1" destOrd="0" presId="urn:microsoft.com/office/officeart/2008/layout/LinedList"/>
    <dgm:cxn modelId="{1F9C88B9-933D-4471-B4B5-0334EB0F303E}" type="presParOf" srcId="{AB2700D3-BA01-4F04-8B33-B209586D3BB8}" destId="{66F8F3E1-CF41-4D55-8E42-77E916181DEE}" srcOrd="2" destOrd="0" presId="urn:microsoft.com/office/officeart/2008/layout/LinedList"/>
    <dgm:cxn modelId="{7B53D765-A131-452D-B498-4A41B4613429}" type="presParOf" srcId="{B183EF82-AB3A-46A8-9F04-250F130D7775}" destId="{20374C57-4E61-4286-A5CC-6B4927BAFE85}" srcOrd="5" destOrd="0" presId="urn:microsoft.com/office/officeart/2008/layout/LinedList"/>
    <dgm:cxn modelId="{1D499F92-CC0C-4299-AE9B-9A44ACED1931}" type="presParOf" srcId="{B183EF82-AB3A-46A8-9F04-250F130D7775}" destId="{7573F71C-AE8E-485C-AE26-6CD7DE18434D}" srcOrd="6" destOrd="0" presId="urn:microsoft.com/office/officeart/2008/layout/LinedList"/>
    <dgm:cxn modelId="{4447740F-970E-4B75-9F15-65BFA8910C09}" type="presParOf" srcId="{B183EF82-AB3A-46A8-9F04-250F130D7775}" destId="{3879428D-2FFE-4A12-A346-A3FC49EE920B}" srcOrd="7" destOrd="0" presId="urn:microsoft.com/office/officeart/2008/layout/LinedList"/>
    <dgm:cxn modelId="{7F281875-588C-4A7D-A0B3-4508EFA9D3C3}" type="presParOf" srcId="{3879428D-2FFE-4A12-A346-A3FC49EE920B}" destId="{8741AE11-1CBA-4D01-B09C-DEFE67F8038A}" srcOrd="0" destOrd="0" presId="urn:microsoft.com/office/officeart/2008/layout/LinedList"/>
    <dgm:cxn modelId="{ADC9CC56-4ECE-43A9-9DF3-E00D1FC39D3C}" type="presParOf" srcId="{3879428D-2FFE-4A12-A346-A3FC49EE920B}" destId="{35D97F3D-481C-461C-BF4D-207EB7D50F84}" srcOrd="1" destOrd="0" presId="urn:microsoft.com/office/officeart/2008/layout/LinedList"/>
    <dgm:cxn modelId="{DA7B7EBE-28AC-41D9-BAB1-2ABFB9523B52}" type="presParOf" srcId="{3879428D-2FFE-4A12-A346-A3FC49EE920B}" destId="{4055D738-37FD-4CDE-A118-A7ED35E847FE}" srcOrd="2" destOrd="0" presId="urn:microsoft.com/office/officeart/2008/layout/LinedList"/>
    <dgm:cxn modelId="{9F0F6FBB-EB8D-40BA-BD4D-D792F57B016B}" type="presParOf" srcId="{B183EF82-AB3A-46A8-9F04-250F130D7775}" destId="{AA210CC7-715B-4F1B-953E-FFA177A52280}" srcOrd="8" destOrd="0" presId="urn:microsoft.com/office/officeart/2008/layout/LinedList"/>
    <dgm:cxn modelId="{E62ABF00-2205-46AF-9A0E-CC5C689629B8}" type="presParOf" srcId="{B183EF82-AB3A-46A8-9F04-250F130D7775}" destId="{F5664559-D7DD-4C49-88DC-1543593AF30C}" srcOrd="9" destOrd="0" presId="urn:microsoft.com/office/officeart/2008/layout/LinedList"/>
    <dgm:cxn modelId="{78D702D5-1431-4F12-9758-6BEA8BB44BD3}" type="presParOf" srcId="{B183EF82-AB3A-46A8-9F04-250F130D7775}" destId="{9550BB40-745A-4F5E-BF12-A13698E378B7}" srcOrd="10" destOrd="0" presId="urn:microsoft.com/office/officeart/2008/layout/LinedList"/>
    <dgm:cxn modelId="{B4E668D7-682A-4794-A60A-1D4A08533B59}" type="presParOf" srcId="{9550BB40-745A-4F5E-BF12-A13698E378B7}" destId="{A9D5E086-E7D9-4777-9273-32951030E5D8}" srcOrd="0" destOrd="0" presId="urn:microsoft.com/office/officeart/2008/layout/LinedList"/>
    <dgm:cxn modelId="{5625CEE1-5FE4-42B8-BF6E-E3059B5846D0}" type="presParOf" srcId="{9550BB40-745A-4F5E-BF12-A13698E378B7}" destId="{9D73B7F0-88D6-4ACA-ADBF-37000BFC3936}" srcOrd="1" destOrd="0" presId="urn:microsoft.com/office/officeart/2008/layout/LinedList"/>
    <dgm:cxn modelId="{B3CA5896-AC71-4E02-B873-EB712DE42412}" type="presParOf" srcId="{9550BB40-745A-4F5E-BF12-A13698E378B7}" destId="{800DB6D8-866A-4F2A-B085-89C1F7FBA9F6}" srcOrd="2" destOrd="0" presId="urn:microsoft.com/office/officeart/2008/layout/LinedList"/>
    <dgm:cxn modelId="{2A2C88CE-D302-4912-AA1C-22833D11B642}" type="presParOf" srcId="{B183EF82-AB3A-46A8-9F04-250F130D7775}" destId="{8F0C889C-CC9D-4A91-9FDA-E8D80A9F4BB1}" srcOrd="11" destOrd="0" presId="urn:microsoft.com/office/officeart/2008/layout/LinedList"/>
    <dgm:cxn modelId="{96DB7AE4-7F30-460F-8745-69D4B7ABEFD1}" type="presParOf" srcId="{B183EF82-AB3A-46A8-9F04-250F130D7775}" destId="{2E07C41A-F924-474C-9876-92FC20AD2398}" srcOrd="12" destOrd="0" presId="urn:microsoft.com/office/officeart/2008/layout/LinedList"/>
    <dgm:cxn modelId="{58F95DD9-469C-4895-92BC-FFC2FD541D44}" type="presParOf" srcId="{B183EF82-AB3A-46A8-9F04-250F130D7775}" destId="{9603D1F0-CCC8-45C1-863D-94E9BFF96787}" srcOrd="13" destOrd="0" presId="urn:microsoft.com/office/officeart/2008/layout/LinedList"/>
    <dgm:cxn modelId="{6D11DD14-27D8-48EE-8736-3173FE8DFAE3}" type="presParOf" srcId="{9603D1F0-CCC8-45C1-863D-94E9BFF96787}" destId="{7433AB6C-CD7D-433F-9E78-86BC6E08A945}" srcOrd="0" destOrd="0" presId="urn:microsoft.com/office/officeart/2008/layout/LinedList"/>
    <dgm:cxn modelId="{A76AB12C-2545-4125-9D75-6A919505E058}" type="presParOf" srcId="{9603D1F0-CCC8-45C1-863D-94E9BFF96787}" destId="{7B9C1B73-BDB6-4EC3-8E77-2AC6D24E717E}" srcOrd="1" destOrd="0" presId="urn:microsoft.com/office/officeart/2008/layout/LinedList"/>
    <dgm:cxn modelId="{DF9A48F7-9FC3-4FBF-AD01-C93CE2089DE5}" type="presParOf" srcId="{9603D1F0-CCC8-45C1-863D-94E9BFF96787}" destId="{6C8894BB-3D10-45BB-A725-4885B4035FEC}" srcOrd="2" destOrd="0" presId="urn:microsoft.com/office/officeart/2008/layout/LinedList"/>
    <dgm:cxn modelId="{8392946E-B0E4-42E2-9FAC-6CB8E50099BA}" type="presParOf" srcId="{B183EF82-AB3A-46A8-9F04-250F130D7775}" destId="{90590187-3720-439D-BBC7-58207F794AFA}" srcOrd="14" destOrd="0" presId="urn:microsoft.com/office/officeart/2008/layout/LinedList"/>
    <dgm:cxn modelId="{CBBA2493-09D1-4149-8218-30ADDF6A919D}" type="presParOf" srcId="{B183EF82-AB3A-46A8-9F04-250F130D7775}" destId="{53508A8C-183A-4BDC-B055-025FF97139E2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D567B1-6A0F-4299-B1A9-E9B08B8F693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40AD36-3970-4189-8119-2249210EDE31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tr-TR" sz="1600" b="1" i="0" dirty="0">
              <a:solidFill>
                <a:schemeClr val="tx1"/>
              </a:solidFill>
            </a:rPr>
            <a:t>Önlemler</a:t>
          </a:r>
          <a:endParaRPr lang="en-GB" sz="1600" dirty="0">
            <a:solidFill>
              <a:schemeClr val="tx1"/>
            </a:solidFill>
          </a:endParaRPr>
        </a:p>
      </dgm:t>
    </dgm:pt>
    <dgm:pt modelId="{A04008D8-8ED3-4B3A-9FBF-C61072BC8C38}" type="parTrans" cxnId="{FD00F9DD-30F1-49F3-96CC-11ED8A43BDAF}">
      <dgm:prSet/>
      <dgm:spPr/>
      <dgm:t>
        <a:bodyPr/>
        <a:lstStyle/>
        <a:p>
          <a:endParaRPr lang="en-GB"/>
        </a:p>
      </dgm:t>
    </dgm:pt>
    <dgm:pt modelId="{B5598592-7E56-41C8-9318-5FD8674D3768}" type="sibTrans" cxnId="{FD00F9DD-30F1-49F3-96CC-11ED8A43BDAF}">
      <dgm:prSet/>
      <dgm:spPr/>
      <dgm:t>
        <a:bodyPr/>
        <a:lstStyle/>
        <a:p>
          <a:endParaRPr lang="en-GB"/>
        </a:p>
      </dgm:t>
    </dgm:pt>
    <dgm:pt modelId="{BDA28B1C-B394-48B2-A236-5C6AF6020B2F}">
      <dgm:prSet custT="1"/>
      <dgm:spPr/>
      <dgm:t>
        <a:bodyPr/>
        <a:lstStyle/>
        <a:p>
          <a:r>
            <a:rPr lang="tr-TR" sz="1400" b="0" i="0" u="sng" dirty="0"/>
            <a:t>Altyapı</a:t>
          </a:r>
          <a:r>
            <a:rPr lang="tr-TR" sz="1400" b="0" i="0" dirty="0"/>
            <a:t>: Sürdürülebilir kentsel planlama </a:t>
          </a:r>
          <a:endParaRPr lang="en-GB" sz="1400" dirty="0"/>
        </a:p>
      </dgm:t>
    </dgm:pt>
    <dgm:pt modelId="{74CF4490-17D4-46A4-896B-7D733F4BC1BE}" type="parTrans" cxnId="{D781441A-8C25-4F6D-8A08-71130031E2D6}">
      <dgm:prSet/>
      <dgm:spPr/>
      <dgm:t>
        <a:bodyPr/>
        <a:lstStyle/>
        <a:p>
          <a:endParaRPr lang="en-GB" sz="1800"/>
        </a:p>
      </dgm:t>
    </dgm:pt>
    <dgm:pt modelId="{4CE7DB6E-3506-4D46-AEF3-BC57A0C25378}" type="sibTrans" cxnId="{D781441A-8C25-4F6D-8A08-71130031E2D6}">
      <dgm:prSet/>
      <dgm:spPr/>
      <dgm:t>
        <a:bodyPr/>
        <a:lstStyle/>
        <a:p>
          <a:endParaRPr lang="en-GB"/>
        </a:p>
      </dgm:t>
    </dgm:pt>
    <dgm:pt modelId="{CC5668A9-3EB8-4F42-928B-79E1562A377C}">
      <dgm:prSet custT="1"/>
      <dgm:spPr/>
      <dgm:t>
        <a:bodyPr/>
        <a:lstStyle/>
        <a:p>
          <a:r>
            <a:rPr lang="tr-TR" sz="1400" b="0" i="0" u="sng"/>
            <a:t>Ekosistem Koruma</a:t>
          </a:r>
          <a:r>
            <a:rPr lang="tr-TR" sz="1400" b="0" i="0"/>
            <a:t>: Sulak alanları, deniz çayırı çayırlarını</a:t>
          </a:r>
          <a:r>
            <a:rPr lang="tr-TR" sz="1400"/>
            <a:t> </a:t>
          </a:r>
          <a:r>
            <a:rPr lang="tr-TR" sz="1400" b="0" i="0"/>
            <a:t>korumak ve restore etmek.</a:t>
          </a:r>
          <a:endParaRPr lang="en-GB" sz="1400"/>
        </a:p>
      </dgm:t>
    </dgm:pt>
    <dgm:pt modelId="{4999A73E-A692-489A-B4D2-968A5F4E3E88}" type="parTrans" cxnId="{B96D9749-BE78-4324-BAFF-AD2F7D2E507B}">
      <dgm:prSet/>
      <dgm:spPr/>
      <dgm:t>
        <a:bodyPr/>
        <a:lstStyle/>
        <a:p>
          <a:endParaRPr lang="en-GB" sz="1800"/>
        </a:p>
      </dgm:t>
    </dgm:pt>
    <dgm:pt modelId="{1E2556D4-0FC5-4775-919D-5336B209414B}" type="sibTrans" cxnId="{B96D9749-BE78-4324-BAFF-AD2F7D2E507B}">
      <dgm:prSet/>
      <dgm:spPr/>
      <dgm:t>
        <a:bodyPr/>
        <a:lstStyle/>
        <a:p>
          <a:endParaRPr lang="en-GB"/>
        </a:p>
      </dgm:t>
    </dgm:pt>
    <dgm:pt modelId="{8705D22B-7D8A-4146-ABFC-9866D290BBF9}">
      <dgm:prSet custT="1"/>
      <dgm:spPr/>
      <dgm:t>
        <a:bodyPr/>
        <a:lstStyle/>
        <a:p>
          <a:r>
            <a:rPr lang="tr-TR" sz="1400" b="0" u="sng" dirty="0"/>
            <a:t>Balıkçılık Yönetimi</a:t>
          </a:r>
          <a:r>
            <a:rPr lang="tr-TR" sz="1400" b="0" i="0" dirty="0"/>
            <a:t>: Sürdürülebilir uygulamaları teşvik etmek ve istilacı türleri izlemek.</a:t>
          </a:r>
          <a:endParaRPr lang="en-GB" sz="1400" dirty="0"/>
        </a:p>
      </dgm:t>
    </dgm:pt>
    <dgm:pt modelId="{67215347-AE7B-4FD5-9232-B7FA9E9B60AC}" type="parTrans" cxnId="{51B1A601-AC5E-454D-B4CA-621B2B701920}">
      <dgm:prSet/>
      <dgm:spPr/>
      <dgm:t>
        <a:bodyPr/>
        <a:lstStyle/>
        <a:p>
          <a:endParaRPr lang="en-GB" sz="1800"/>
        </a:p>
      </dgm:t>
    </dgm:pt>
    <dgm:pt modelId="{BCA605F9-7A4D-4C76-8968-743749C156F0}" type="sibTrans" cxnId="{51B1A601-AC5E-454D-B4CA-621B2B701920}">
      <dgm:prSet/>
      <dgm:spPr/>
      <dgm:t>
        <a:bodyPr/>
        <a:lstStyle/>
        <a:p>
          <a:endParaRPr lang="en-GB"/>
        </a:p>
      </dgm:t>
    </dgm:pt>
    <dgm:pt modelId="{4EECC93F-8294-414C-B13A-8B4E2AD26EDB}">
      <dgm:prSet custT="1"/>
      <dgm:spPr/>
      <dgm:t>
        <a:bodyPr/>
        <a:lstStyle/>
        <a:p>
          <a:r>
            <a:rPr lang="tr-TR" sz="1400" b="0" i="0" u="sng"/>
            <a:t>Topluluk Katılımı</a:t>
          </a:r>
          <a:r>
            <a:rPr lang="tr-TR" sz="1400" b="0" i="0"/>
            <a:t>: Farkındalığı artırmak ve toplulukları iklim dayanıklılığı planlamasına dahil etmek.</a:t>
          </a:r>
          <a:endParaRPr lang="en-GB" sz="1400"/>
        </a:p>
      </dgm:t>
    </dgm:pt>
    <dgm:pt modelId="{E96ABBA2-088F-4A2D-9A95-8E1DD7BE61F1}" type="parTrans" cxnId="{91C4BCDC-CFB1-49BC-ADBF-5F9921B9EA1C}">
      <dgm:prSet/>
      <dgm:spPr/>
      <dgm:t>
        <a:bodyPr/>
        <a:lstStyle/>
        <a:p>
          <a:endParaRPr lang="en-GB" sz="1800"/>
        </a:p>
      </dgm:t>
    </dgm:pt>
    <dgm:pt modelId="{DC8DF2FD-4A2D-4643-856E-FBDAC363A5BE}" type="sibTrans" cxnId="{91C4BCDC-CFB1-49BC-ADBF-5F9921B9EA1C}">
      <dgm:prSet/>
      <dgm:spPr/>
      <dgm:t>
        <a:bodyPr/>
        <a:lstStyle/>
        <a:p>
          <a:endParaRPr lang="en-GB"/>
        </a:p>
      </dgm:t>
    </dgm:pt>
    <dgm:pt modelId="{30E6F3B0-93D2-403D-AC6C-0F2BA52A760E}" type="pres">
      <dgm:prSet presAssocID="{56D567B1-6A0F-4299-B1A9-E9B08B8F693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C632B5-86C5-42A3-8B88-CA0EF6D424CA}" type="pres">
      <dgm:prSet presAssocID="{4740AD36-3970-4189-8119-2249210EDE31}" presName="root" presStyleCnt="0"/>
      <dgm:spPr/>
    </dgm:pt>
    <dgm:pt modelId="{C8E49932-6B5B-4AD5-A9DC-B33B54FC074F}" type="pres">
      <dgm:prSet presAssocID="{4740AD36-3970-4189-8119-2249210EDE31}" presName="rootComposite" presStyleCnt="0"/>
      <dgm:spPr/>
    </dgm:pt>
    <dgm:pt modelId="{FA512459-1190-45F8-9223-8EC27AE22054}" type="pres">
      <dgm:prSet presAssocID="{4740AD36-3970-4189-8119-2249210EDE31}" presName="rootText" presStyleLbl="node1" presStyleIdx="0" presStyleCnt="1"/>
      <dgm:spPr/>
    </dgm:pt>
    <dgm:pt modelId="{80A89173-34F9-42B2-ACCC-3FE191A81983}" type="pres">
      <dgm:prSet presAssocID="{4740AD36-3970-4189-8119-2249210EDE31}" presName="rootConnector" presStyleLbl="node1" presStyleIdx="0" presStyleCnt="1"/>
      <dgm:spPr/>
    </dgm:pt>
    <dgm:pt modelId="{88F78278-31D6-4EF2-9928-303245427B24}" type="pres">
      <dgm:prSet presAssocID="{4740AD36-3970-4189-8119-2249210EDE31}" presName="childShape" presStyleCnt="0"/>
      <dgm:spPr/>
    </dgm:pt>
    <dgm:pt modelId="{D682B4EB-FF14-469E-9DD8-8804D30585B7}" type="pres">
      <dgm:prSet presAssocID="{74CF4490-17D4-46A4-896B-7D733F4BC1BE}" presName="Name13" presStyleLbl="parChTrans1D2" presStyleIdx="0" presStyleCnt="4"/>
      <dgm:spPr/>
    </dgm:pt>
    <dgm:pt modelId="{7CEA70BC-50F4-411E-B436-7432C0BC972A}" type="pres">
      <dgm:prSet presAssocID="{BDA28B1C-B394-48B2-A236-5C6AF6020B2F}" presName="childText" presStyleLbl="bgAcc1" presStyleIdx="0" presStyleCnt="4" custScaleX="176477">
        <dgm:presLayoutVars>
          <dgm:bulletEnabled val="1"/>
        </dgm:presLayoutVars>
      </dgm:prSet>
      <dgm:spPr/>
    </dgm:pt>
    <dgm:pt modelId="{438FCBFB-DB61-44C2-AFA9-DD70B508CCF5}" type="pres">
      <dgm:prSet presAssocID="{4999A73E-A692-489A-B4D2-968A5F4E3E88}" presName="Name13" presStyleLbl="parChTrans1D2" presStyleIdx="1" presStyleCnt="4"/>
      <dgm:spPr/>
    </dgm:pt>
    <dgm:pt modelId="{8F5CCE2D-113D-4992-AD34-0982D7E51C9E}" type="pres">
      <dgm:prSet presAssocID="{CC5668A9-3EB8-4F42-928B-79E1562A377C}" presName="childText" presStyleLbl="bgAcc1" presStyleIdx="1" presStyleCnt="4" custScaleX="261682">
        <dgm:presLayoutVars>
          <dgm:bulletEnabled val="1"/>
        </dgm:presLayoutVars>
      </dgm:prSet>
      <dgm:spPr/>
    </dgm:pt>
    <dgm:pt modelId="{44BC6AAC-E4CB-4B7F-BD27-287B6CFCB7B7}" type="pres">
      <dgm:prSet presAssocID="{67215347-AE7B-4FD5-9232-B7FA9E9B60AC}" presName="Name13" presStyleLbl="parChTrans1D2" presStyleIdx="2" presStyleCnt="4"/>
      <dgm:spPr/>
    </dgm:pt>
    <dgm:pt modelId="{8932D0E2-8333-4D5A-BBBF-06C68BFC7BAB}" type="pres">
      <dgm:prSet presAssocID="{8705D22B-7D8A-4146-ABFC-9866D290BBF9}" presName="childText" presStyleLbl="bgAcc1" presStyleIdx="2" presStyleCnt="4" custScaleX="263136">
        <dgm:presLayoutVars>
          <dgm:bulletEnabled val="1"/>
        </dgm:presLayoutVars>
      </dgm:prSet>
      <dgm:spPr/>
    </dgm:pt>
    <dgm:pt modelId="{E34D9F67-D076-4E4C-AE66-EDCEDA4E3B2B}" type="pres">
      <dgm:prSet presAssocID="{E96ABBA2-088F-4A2D-9A95-8E1DD7BE61F1}" presName="Name13" presStyleLbl="parChTrans1D2" presStyleIdx="3" presStyleCnt="4"/>
      <dgm:spPr/>
    </dgm:pt>
    <dgm:pt modelId="{3A6B2AAA-A774-43B8-8741-C35E925E269A}" type="pres">
      <dgm:prSet presAssocID="{4EECC93F-8294-414C-B13A-8B4E2AD26EDB}" presName="childText" presStyleLbl="bgAcc1" presStyleIdx="3" presStyleCnt="4" custScaleX="323402">
        <dgm:presLayoutVars>
          <dgm:bulletEnabled val="1"/>
        </dgm:presLayoutVars>
      </dgm:prSet>
      <dgm:spPr/>
    </dgm:pt>
  </dgm:ptLst>
  <dgm:cxnLst>
    <dgm:cxn modelId="{51B1A601-AC5E-454D-B4CA-621B2B701920}" srcId="{4740AD36-3970-4189-8119-2249210EDE31}" destId="{8705D22B-7D8A-4146-ABFC-9866D290BBF9}" srcOrd="2" destOrd="0" parTransId="{67215347-AE7B-4FD5-9232-B7FA9E9B60AC}" sibTransId="{BCA605F9-7A4D-4C76-8968-743749C156F0}"/>
    <dgm:cxn modelId="{F8091C07-D7A9-4BC4-9AC4-FA085A0255E7}" type="presOf" srcId="{BDA28B1C-B394-48B2-A236-5C6AF6020B2F}" destId="{7CEA70BC-50F4-411E-B436-7432C0BC972A}" srcOrd="0" destOrd="0" presId="urn:microsoft.com/office/officeart/2005/8/layout/hierarchy3"/>
    <dgm:cxn modelId="{D781441A-8C25-4F6D-8A08-71130031E2D6}" srcId="{4740AD36-3970-4189-8119-2249210EDE31}" destId="{BDA28B1C-B394-48B2-A236-5C6AF6020B2F}" srcOrd="0" destOrd="0" parTransId="{74CF4490-17D4-46A4-896B-7D733F4BC1BE}" sibTransId="{4CE7DB6E-3506-4D46-AEF3-BC57A0C25378}"/>
    <dgm:cxn modelId="{BEE5CB1F-D1E3-44C1-8B1D-B4E8B80ACBA7}" type="presOf" srcId="{CC5668A9-3EB8-4F42-928B-79E1562A377C}" destId="{8F5CCE2D-113D-4992-AD34-0982D7E51C9E}" srcOrd="0" destOrd="0" presId="urn:microsoft.com/office/officeart/2005/8/layout/hierarchy3"/>
    <dgm:cxn modelId="{30F3C934-9005-44CD-8F54-0B3384579009}" type="presOf" srcId="{4EECC93F-8294-414C-B13A-8B4E2AD26EDB}" destId="{3A6B2AAA-A774-43B8-8741-C35E925E269A}" srcOrd="0" destOrd="0" presId="urn:microsoft.com/office/officeart/2005/8/layout/hierarchy3"/>
    <dgm:cxn modelId="{4830BF38-D02E-4A6C-A7A7-DA97A1C9AD94}" type="presOf" srcId="{4740AD36-3970-4189-8119-2249210EDE31}" destId="{FA512459-1190-45F8-9223-8EC27AE22054}" srcOrd="0" destOrd="0" presId="urn:microsoft.com/office/officeart/2005/8/layout/hierarchy3"/>
    <dgm:cxn modelId="{B545D73F-EE66-4EBA-9087-261D81E524C4}" type="presOf" srcId="{E96ABBA2-088F-4A2D-9A95-8E1DD7BE61F1}" destId="{E34D9F67-D076-4E4C-AE66-EDCEDA4E3B2B}" srcOrd="0" destOrd="0" presId="urn:microsoft.com/office/officeart/2005/8/layout/hierarchy3"/>
    <dgm:cxn modelId="{B96D9749-BE78-4324-BAFF-AD2F7D2E507B}" srcId="{4740AD36-3970-4189-8119-2249210EDE31}" destId="{CC5668A9-3EB8-4F42-928B-79E1562A377C}" srcOrd="1" destOrd="0" parTransId="{4999A73E-A692-489A-B4D2-968A5F4E3E88}" sibTransId="{1E2556D4-0FC5-4775-919D-5336B209414B}"/>
    <dgm:cxn modelId="{7FACED84-10AB-4156-A224-5A7A7A197213}" type="presOf" srcId="{8705D22B-7D8A-4146-ABFC-9866D290BBF9}" destId="{8932D0E2-8333-4D5A-BBBF-06C68BFC7BAB}" srcOrd="0" destOrd="0" presId="urn:microsoft.com/office/officeart/2005/8/layout/hierarchy3"/>
    <dgm:cxn modelId="{A28E7292-15E8-4F30-96F7-353274826843}" type="presOf" srcId="{56D567B1-6A0F-4299-B1A9-E9B08B8F6933}" destId="{30E6F3B0-93D2-403D-AC6C-0F2BA52A760E}" srcOrd="0" destOrd="0" presId="urn:microsoft.com/office/officeart/2005/8/layout/hierarchy3"/>
    <dgm:cxn modelId="{4F1E3EA3-735A-4439-A508-E560461DBFD7}" type="presOf" srcId="{67215347-AE7B-4FD5-9232-B7FA9E9B60AC}" destId="{44BC6AAC-E4CB-4B7F-BD27-287B6CFCB7B7}" srcOrd="0" destOrd="0" presId="urn:microsoft.com/office/officeart/2005/8/layout/hierarchy3"/>
    <dgm:cxn modelId="{7478A8A6-FDAD-4F0E-862E-F60A34D45E80}" type="presOf" srcId="{4999A73E-A692-489A-B4D2-968A5F4E3E88}" destId="{438FCBFB-DB61-44C2-AFA9-DD70B508CCF5}" srcOrd="0" destOrd="0" presId="urn:microsoft.com/office/officeart/2005/8/layout/hierarchy3"/>
    <dgm:cxn modelId="{247959BE-CFEE-4E27-A048-262B7692ADAE}" type="presOf" srcId="{4740AD36-3970-4189-8119-2249210EDE31}" destId="{80A89173-34F9-42B2-ACCC-3FE191A81983}" srcOrd="1" destOrd="0" presId="urn:microsoft.com/office/officeart/2005/8/layout/hierarchy3"/>
    <dgm:cxn modelId="{203259C2-DB33-45AB-9A27-8174B21361BC}" type="presOf" srcId="{74CF4490-17D4-46A4-896B-7D733F4BC1BE}" destId="{D682B4EB-FF14-469E-9DD8-8804D30585B7}" srcOrd="0" destOrd="0" presId="urn:microsoft.com/office/officeart/2005/8/layout/hierarchy3"/>
    <dgm:cxn modelId="{91C4BCDC-CFB1-49BC-ADBF-5F9921B9EA1C}" srcId="{4740AD36-3970-4189-8119-2249210EDE31}" destId="{4EECC93F-8294-414C-B13A-8B4E2AD26EDB}" srcOrd="3" destOrd="0" parTransId="{E96ABBA2-088F-4A2D-9A95-8E1DD7BE61F1}" sibTransId="{DC8DF2FD-4A2D-4643-856E-FBDAC363A5BE}"/>
    <dgm:cxn modelId="{FD00F9DD-30F1-49F3-96CC-11ED8A43BDAF}" srcId="{56D567B1-6A0F-4299-B1A9-E9B08B8F6933}" destId="{4740AD36-3970-4189-8119-2249210EDE31}" srcOrd="0" destOrd="0" parTransId="{A04008D8-8ED3-4B3A-9FBF-C61072BC8C38}" sibTransId="{B5598592-7E56-41C8-9318-5FD8674D3768}"/>
    <dgm:cxn modelId="{7315060D-E30D-47C8-8E5C-E49A1C656256}" type="presParOf" srcId="{30E6F3B0-93D2-403D-AC6C-0F2BA52A760E}" destId="{F2C632B5-86C5-42A3-8B88-CA0EF6D424CA}" srcOrd="0" destOrd="0" presId="urn:microsoft.com/office/officeart/2005/8/layout/hierarchy3"/>
    <dgm:cxn modelId="{038B4A32-3BE9-4541-8ADD-08F98DEAC803}" type="presParOf" srcId="{F2C632B5-86C5-42A3-8B88-CA0EF6D424CA}" destId="{C8E49932-6B5B-4AD5-A9DC-B33B54FC074F}" srcOrd="0" destOrd="0" presId="urn:microsoft.com/office/officeart/2005/8/layout/hierarchy3"/>
    <dgm:cxn modelId="{C5D3DADE-B0E4-4B68-A36D-12E162CD0E71}" type="presParOf" srcId="{C8E49932-6B5B-4AD5-A9DC-B33B54FC074F}" destId="{FA512459-1190-45F8-9223-8EC27AE22054}" srcOrd="0" destOrd="0" presId="urn:microsoft.com/office/officeart/2005/8/layout/hierarchy3"/>
    <dgm:cxn modelId="{683DA562-43D6-4B46-B233-D9359890F1F9}" type="presParOf" srcId="{C8E49932-6B5B-4AD5-A9DC-B33B54FC074F}" destId="{80A89173-34F9-42B2-ACCC-3FE191A81983}" srcOrd="1" destOrd="0" presId="urn:microsoft.com/office/officeart/2005/8/layout/hierarchy3"/>
    <dgm:cxn modelId="{73B7AB4B-6C32-41C0-B520-CF686FEDDDDD}" type="presParOf" srcId="{F2C632B5-86C5-42A3-8B88-CA0EF6D424CA}" destId="{88F78278-31D6-4EF2-9928-303245427B24}" srcOrd="1" destOrd="0" presId="urn:microsoft.com/office/officeart/2005/8/layout/hierarchy3"/>
    <dgm:cxn modelId="{2698A6BF-7695-4138-8BD1-A765D5504FD2}" type="presParOf" srcId="{88F78278-31D6-4EF2-9928-303245427B24}" destId="{D682B4EB-FF14-469E-9DD8-8804D30585B7}" srcOrd="0" destOrd="0" presId="urn:microsoft.com/office/officeart/2005/8/layout/hierarchy3"/>
    <dgm:cxn modelId="{4B7298DC-BFAB-4A45-A540-B2D91C8A9124}" type="presParOf" srcId="{88F78278-31D6-4EF2-9928-303245427B24}" destId="{7CEA70BC-50F4-411E-B436-7432C0BC972A}" srcOrd="1" destOrd="0" presId="urn:microsoft.com/office/officeart/2005/8/layout/hierarchy3"/>
    <dgm:cxn modelId="{942F783F-D675-458B-A388-C04E179DF180}" type="presParOf" srcId="{88F78278-31D6-4EF2-9928-303245427B24}" destId="{438FCBFB-DB61-44C2-AFA9-DD70B508CCF5}" srcOrd="2" destOrd="0" presId="urn:microsoft.com/office/officeart/2005/8/layout/hierarchy3"/>
    <dgm:cxn modelId="{CDBE4CC8-D3A5-42A3-A14F-360259728C42}" type="presParOf" srcId="{88F78278-31D6-4EF2-9928-303245427B24}" destId="{8F5CCE2D-113D-4992-AD34-0982D7E51C9E}" srcOrd="3" destOrd="0" presId="urn:microsoft.com/office/officeart/2005/8/layout/hierarchy3"/>
    <dgm:cxn modelId="{0A514052-DBAC-46DD-A039-BA738E38EC7E}" type="presParOf" srcId="{88F78278-31D6-4EF2-9928-303245427B24}" destId="{44BC6AAC-E4CB-4B7F-BD27-287B6CFCB7B7}" srcOrd="4" destOrd="0" presId="urn:microsoft.com/office/officeart/2005/8/layout/hierarchy3"/>
    <dgm:cxn modelId="{98B80914-B8BB-494B-9C1F-8EA9E07AB727}" type="presParOf" srcId="{88F78278-31D6-4EF2-9928-303245427B24}" destId="{8932D0E2-8333-4D5A-BBBF-06C68BFC7BAB}" srcOrd="5" destOrd="0" presId="urn:microsoft.com/office/officeart/2005/8/layout/hierarchy3"/>
    <dgm:cxn modelId="{60465673-B5BD-4897-A0A7-238CB8060CDA}" type="presParOf" srcId="{88F78278-31D6-4EF2-9928-303245427B24}" destId="{E34D9F67-D076-4E4C-AE66-EDCEDA4E3B2B}" srcOrd="6" destOrd="0" presId="urn:microsoft.com/office/officeart/2005/8/layout/hierarchy3"/>
    <dgm:cxn modelId="{BC5052C8-A1FA-4BBE-8788-276C220F7906}" type="presParOf" srcId="{88F78278-31D6-4EF2-9928-303245427B24}" destId="{3A6B2AAA-A774-43B8-8741-C35E925E269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38EC3-AD9C-4CE9-876D-AE54D65662F6}">
      <dsp:nvSpPr>
        <dsp:cNvPr id="0" name=""/>
        <dsp:cNvSpPr/>
      </dsp:nvSpPr>
      <dsp:spPr>
        <a:xfrm>
          <a:off x="0" y="219358"/>
          <a:ext cx="5384915" cy="76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7929" tIns="229108" rIns="4179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noProof="0" dirty="0"/>
            <a:t>Tatlı su alanlarına deniz suyunu karışması,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noProof="0" dirty="0"/>
            <a:t>Su baskınları ve erozyonlar</a:t>
          </a:r>
        </a:p>
      </dsp:txBody>
      <dsp:txXfrm>
        <a:off x="0" y="219358"/>
        <a:ext cx="5384915" cy="762300"/>
      </dsp:txXfrm>
    </dsp:sp>
    <dsp:sp modelId="{AC59FD73-868E-4808-A7CE-B7FE59C242CF}">
      <dsp:nvSpPr>
        <dsp:cNvPr id="0" name=""/>
        <dsp:cNvSpPr/>
      </dsp:nvSpPr>
      <dsp:spPr>
        <a:xfrm>
          <a:off x="269245" y="56998"/>
          <a:ext cx="3769440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476" tIns="0" rIns="1424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noProof="0" dirty="0"/>
            <a:t>Yükselen Deniz Seviyeleri</a:t>
          </a:r>
        </a:p>
      </dsp:txBody>
      <dsp:txXfrm>
        <a:off x="285097" y="72850"/>
        <a:ext cx="3737736" cy="293016"/>
      </dsp:txXfrm>
    </dsp:sp>
    <dsp:sp modelId="{D1D81F4D-A94D-47C3-A242-17EE4D2A73B9}">
      <dsp:nvSpPr>
        <dsp:cNvPr id="0" name=""/>
        <dsp:cNvSpPr/>
      </dsp:nvSpPr>
      <dsp:spPr>
        <a:xfrm>
          <a:off x="0" y="1203418"/>
          <a:ext cx="5384915" cy="76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7929" tIns="229108" rIns="4179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noProof="0" dirty="0"/>
            <a:t>Daha sık ve yoğun deniz suyu sıcak dalgalanmaları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noProof="0" dirty="0"/>
            <a:t>Kritik habitatların kaybı (ör: </a:t>
          </a:r>
          <a:r>
            <a:rPr lang="tr-TR" sz="1400" i="1" kern="1200" noProof="0" dirty="0" err="1"/>
            <a:t>Posidonia</a:t>
          </a:r>
          <a:r>
            <a:rPr lang="tr-TR" sz="1400" i="1" kern="1200" noProof="0" dirty="0"/>
            <a:t> </a:t>
          </a:r>
          <a:r>
            <a:rPr lang="tr-TR" sz="1400" i="1" kern="1200" noProof="0" dirty="0" err="1"/>
            <a:t>oceanica</a:t>
          </a:r>
          <a:r>
            <a:rPr lang="tr-TR" sz="1400" kern="1200" noProof="0" dirty="0"/>
            <a:t>)</a:t>
          </a:r>
        </a:p>
      </dsp:txBody>
      <dsp:txXfrm>
        <a:off x="0" y="1203418"/>
        <a:ext cx="5384915" cy="762300"/>
      </dsp:txXfrm>
    </dsp:sp>
    <dsp:sp modelId="{95382442-236A-49EE-B90C-70B29CE2D977}">
      <dsp:nvSpPr>
        <dsp:cNvPr id="0" name=""/>
        <dsp:cNvSpPr/>
      </dsp:nvSpPr>
      <dsp:spPr>
        <a:xfrm>
          <a:off x="269245" y="1041058"/>
          <a:ext cx="3769440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476" tIns="0" rIns="1424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noProof="0" dirty="0"/>
            <a:t>Artan Deniz Suyu Sıcaklıkları</a:t>
          </a:r>
        </a:p>
      </dsp:txBody>
      <dsp:txXfrm>
        <a:off x="285097" y="1056910"/>
        <a:ext cx="3737736" cy="293016"/>
      </dsp:txXfrm>
    </dsp:sp>
    <dsp:sp modelId="{CA3A812A-200B-40FC-B3F9-C51EB7609D97}">
      <dsp:nvSpPr>
        <dsp:cNvPr id="0" name=""/>
        <dsp:cNvSpPr/>
      </dsp:nvSpPr>
      <dsp:spPr>
        <a:xfrm>
          <a:off x="0" y="2187478"/>
          <a:ext cx="5384915" cy="727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7929" tIns="229108" rIns="4179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noProof="0" dirty="0"/>
            <a:t>Özellikle kabuklu canlılar ve planktonun dış iskelet oluşumunda sorunlar, besin ağında bozukluklar </a:t>
          </a:r>
        </a:p>
      </dsp:txBody>
      <dsp:txXfrm>
        <a:off x="0" y="2187478"/>
        <a:ext cx="5384915" cy="727650"/>
      </dsp:txXfrm>
    </dsp:sp>
    <dsp:sp modelId="{862A04B6-A989-4EF6-B879-8CFD9C4524E2}">
      <dsp:nvSpPr>
        <dsp:cNvPr id="0" name=""/>
        <dsp:cNvSpPr/>
      </dsp:nvSpPr>
      <dsp:spPr>
        <a:xfrm>
          <a:off x="269245" y="2025118"/>
          <a:ext cx="3769440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476" tIns="0" rIns="1424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noProof="0" dirty="0"/>
            <a:t>Okyanus Asitlenmesi</a:t>
          </a:r>
        </a:p>
      </dsp:txBody>
      <dsp:txXfrm>
        <a:off x="285097" y="2040970"/>
        <a:ext cx="3737736" cy="293016"/>
      </dsp:txXfrm>
    </dsp:sp>
    <dsp:sp modelId="{ED89373A-4CC3-44BF-8EF3-9B97B796DF77}">
      <dsp:nvSpPr>
        <dsp:cNvPr id="0" name=""/>
        <dsp:cNvSpPr/>
      </dsp:nvSpPr>
      <dsp:spPr>
        <a:xfrm>
          <a:off x="0" y="3136888"/>
          <a:ext cx="5384915" cy="76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7929" tIns="229108" rIns="4179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noProof="0" dirty="0"/>
            <a:t>İstilacı türler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noProof="0" dirty="0"/>
            <a:t>Endemik türlerin azalması</a:t>
          </a:r>
        </a:p>
      </dsp:txBody>
      <dsp:txXfrm>
        <a:off x="0" y="3136888"/>
        <a:ext cx="5384915" cy="762300"/>
      </dsp:txXfrm>
    </dsp:sp>
    <dsp:sp modelId="{AF421F8B-1F42-43DF-B909-D73D33206C88}">
      <dsp:nvSpPr>
        <dsp:cNvPr id="0" name=""/>
        <dsp:cNvSpPr/>
      </dsp:nvSpPr>
      <dsp:spPr>
        <a:xfrm>
          <a:off x="269245" y="2974528"/>
          <a:ext cx="3769440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476" tIns="0" rIns="1424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noProof="0" dirty="0"/>
            <a:t>Biyoçeşitlilik Kaybı</a:t>
          </a:r>
        </a:p>
      </dsp:txBody>
      <dsp:txXfrm>
        <a:off x="285097" y="2990380"/>
        <a:ext cx="3737736" cy="293016"/>
      </dsp:txXfrm>
    </dsp:sp>
    <dsp:sp modelId="{33324947-D468-4317-9C46-D4801BC3063F}">
      <dsp:nvSpPr>
        <dsp:cNvPr id="0" name=""/>
        <dsp:cNvSpPr/>
      </dsp:nvSpPr>
      <dsp:spPr>
        <a:xfrm>
          <a:off x="0" y="4120948"/>
          <a:ext cx="5384915" cy="528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7929" tIns="229108" rIns="4179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b="0" kern="1200" noProof="0" dirty="0"/>
            <a:t>Oksijen tutma kapasitesinde azalma</a:t>
          </a:r>
        </a:p>
      </dsp:txBody>
      <dsp:txXfrm>
        <a:off x="0" y="4120948"/>
        <a:ext cx="5384915" cy="528412"/>
      </dsp:txXfrm>
    </dsp:sp>
    <dsp:sp modelId="{3E75C7AE-A732-48F3-81D8-9E057E2E76E9}">
      <dsp:nvSpPr>
        <dsp:cNvPr id="0" name=""/>
        <dsp:cNvSpPr/>
      </dsp:nvSpPr>
      <dsp:spPr>
        <a:xfrm>
          <a:off x="269245" y="3958588"/>
          <a:ext cx="3769440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476" tIns="0" rIns="1424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noProof="0" dirty="0"/>
            <a:t>Oksijensizleşme</a:t>
          </a:r>
        </a:p>
      </dsp:txBody>
      <dsp:txXfrm>
        <a:off x="285097" y="3974440"/>
        <a:ext cx="3737736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38EC3-AD9C-4CE9-876D-AE54D65662F6}">
      <dsp:nvSpPr>
        <dsp:cNvPr id="0" name=""/>
        <dsp:cNvSpPr/>
      </dsp:nvSpPr>
      <dsp:spPr>
        <a:xfrm>
          <a:off x="0" y="378241"/>
          <a:ext cx="5384915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7929" tIns="479044" rIns="4179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Isınan su kaynaklı daha güçlü fırtınalar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Plaj ve kayalık alanlarda erozyon ve altyapı kaybı</a:t>
          </a:r>
        </a:p>
      </dsp:txBody>
      <dsp:txXfrm>
        <a:off x="0" y="378241"/>
        <a:ext cx="5384915" cy="1014300"/>
      </dsp:txXfrm>
    </dsp:sp>
    <dsp:sp modelId="{AC59FD73-868E-4808-A7CE-B7FE59C242CF}">
      <dsp:nvSpPr>
        <dsp:cNvPr id="0" name=""/>
        <dsp:cNvSpPr/>
      </dsp:nvSpPr>
      <dsp:spPr>
        <a:xfrm>
          <a:off x="269245" y="38761"/>
          <a:ext cx="376944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476" tIns="0" rIns="1424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Artan Fırtına Yoğunluğu ve Kıyı Erozyonu</a:t>
          </a:r>
        </a:p>
      </dsp:txBody>
      <dsp:txXfrm>
        <a:off x="302389" y="71905"/>
        <a:ext cx="3703152" cy="612672"/>
      </dsp:txXfrm>
    </dsp:sp>
    <dsp:sp modelId="{D1D81F4D-A94D-47C3-A242-17EE4D2A73B9}">
      <dsp:nvSpPr>
        <dsp:cNvPr id="0" name=""/>
        <dsp:cNvSpPr/>
      </dsp:nvSpPr>
      <dsp:spPr>
        <a:xfrm>
          <a:off x="0" y="1856222"/>
          <a:ext cx="5384915" cy="14852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7929" tIns="479044" rIns="4179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u="sng" kern="1200" noProof="0" dirty="0"/>
            <a:t>Turizm</a:t>
          </a:r>
          <a:r>
            <a:rPr lang="tr-TR" sz="1400" kern="1200" dirty="0"/>
            <a:t>: Sahil kaybına bağlı kayıplar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u="sng" kern="1200" dirty="0"/>
            <a:t>Balıkçılık</a:t>
          </a:r>
          <a:r>
            <a:rPr lang="tr-TR" sz="1400" kern="1200" dirty="0"/>
            <a:t>: Baslık stoklarındaki azalma/değişim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u="sng" kern="1200" dirty="0"/>
            <a:t>Sağlık</a:t>
          </a:r>
          <a:r>
            <a:rPr lang="tr-TR" sz="1400" kern="1200" dirty="0"/>
            <a:t>: Değişen su kalitesine bağlı yeni hastalık etkenleri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Alg patlamaları</a:t>
          </a:r>
        </a:p>
      </dsp:txBody>
      <dsp:txXfrm>
        <a:off x="0" y="1856222"/>
        <a:ext cx="5384915" cy="1485224"/>
      </dsp:txXfrm>
    </dsp:sp>
    <dsp:sp modelId="{95382442-236A-49EE-B90C-70B29CE2D977}">
      <dsp:nvSpPr>
        <dsp:cNvPr id="0" name=""/>
        <dsp:cNvSpPr/>
      </dsp:nvSpPr>
      <dsp:spPr>
        <a:xfrm>
          <a:off x="269245" y="1516742"/>
          <a:ext cx="376944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476" tIns="0" rIns="1424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Kıyı Toplulukları Üzerindeki Sosyoekonomik Etkiler</a:t>
          </a:r>
        </a:p>
      </dsp:txBody>
      <dsp:txXfrm>
        <a:off x="302389" y="1549886"/>
        <a:ext cx="3703152" cy="612672"/>
      </dsp:txXfrm>
    </dsp:sp>
    <dsp:sp modelId="{CA3A812A-200B-40FC-B3F9-C51EB7609D97}">
      <dsp:nvSpPr>
        <dsp:cNvPr id="0" name=""/>
        <dsp:cNvSpPr/>
      </dsp:nvSpPr>
      <dsp:spPr>
        <a:xfrm>
          <a:off x="0" y="3805127"/>
          <a:ext cx="5384915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7929" tIns="479044" rIns="4179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Kuraklık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Ani-Yoğun yağışa bağlı seller (Karasal girdilerde artış)</a:t>
          </a:r>
        </a:p>
      </dsp:txBody>
      <dsp:txXfrm>
        <a:off x="0" y="3805127"/>
        <a:ext cx="5384915" cy="1014300"/>
      </dsp:txXfrm>
    </dsp:sp>
    <dsp:sp modelId="{862A04B6-A989-4EF6-B879-8CFD9C4524E2}">
      <dsp:nvSpPr>
        <dsp:cNvPr id="0" name=""/>
        <dsp:cNvSpPr/>
      </dsp:nvSpPr>
      <dsp:spPr>
        <a:xfrm>
          <a:off x="269245" y="3465647"/>
          <a:ext cx="376944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476" tIns="0" rIns="1424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Yağış ve Su Kaynaklarındaki Değişiklikler</a:t>
          </a:r>
        </a:p>
      </dsp:txBody>
      <dsp:txXfrm>
        <a:off x="302389" y="3498791"/>
        <a:ext cx="3703152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151EA-8AA9-4658-BEC7-7765B8ABC1E4}">
      <dsp:nvSpPr>
        <dsp:cNvPr id="0" name=""/>
        <dsp:cNvSpPr/>
      </dsp:nvSpPr>
      <dsp:spPr>
        <a:xfrm>
          <a:off x="0" y="3560"/>
          <a:ext cx="10052164" cy="5428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noProof="0" dirty="0">
              <a:solidFill>
                <a:schemeClr val="tx1"/>
              </a:solidFill>
            </a:rPr>
            <a:t>Tabakalaşma</a:t>
          </a:r>
        </a:p>
      </dsp:txBody>
      <dsp:txXfrm>
        <a:off x="26501" y="30061"/>
        <a:ext cx="9999162" cy="489878"/>
      </dsp:txXfrm>
    </dsp:sp>
    <dsp:sp modelId="{9C9FCC37-4411-4767-8828-60CC9A78595C}">
      <dsp:nvSpPr>
        <dsp:cNvPr id="0" name=""/>
        <dsp:cNvSpPr/>
      </dsp:nvSpPr>
      <dsp:spPr>
        <a:xfrm>
          <a:off x="0" y="546440"/>
          <a:ext cx="10052164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15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400" kern="1200" noProof="0" dirty="0"/>
            <a:t>Yüzey-Dip sıcaklık farkı – Dikey karışımın kısıtlanması – Yüzey sularında Nitrat/Fosfat/Silikat miktarlarının azalması</a:t>
          </a:r>
        </a:p>
      </dsp:txBody>
      <dsp:txXfrm>
        <a:off x="0" y="546440"/>
        <a:ext cx="10052164" cy="480240"/>
      </dsp:txXfrm>
    </dsp:sp>
    <dsp:sp modelId="{63473A2D-4301-4F30-820C-2C6FB057FEBA}">
      <dsp:nvSpPr>
        <dsp:cNvPr id="0" name=""/>
        <dsp:cNvSpPr/>
      </dsp:nvSpPr>
      <dsp:spPr>
        <a:xfrm>
          <a:off x="0" y="1026680"/>
          <a:ext cx="10052164" cy="5428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noProof="0" dirty="0">
              <a:solidFill>
                <a:schemeClr val="tx1"/>
              </a:solidFill>
            </a:rPr>
            <a:t>Oksijensizleşme</a:t>
          </a:r>
        </a:p>
      </dsp:txBody>
      <dsp:txXfrm>
        <a:off x="26501" y="1053181"/>
        <a:ext cx="9999162" cy="489878"/>
      </dsp:txXfrm>
    </dsp:sp>
    <dsp:sp modelId="{64404647-5BA2-49FF-9AB8-7748FE5484C8}">
      <dsp:nvSpPr>
        <dsp:cNvPr id="0" name=""/>
        <dsp:cNvSpPr/>
      </dsp:nvSpPr>
      <dsp:spPr>
        <a:xfrm>
          <a:off x="0" y="1569560"/>
          <a:ext cx="10052164" cy="73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15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400" kern="1200" noProof="0" dirty="0"/>
            <a:t>Sıcak sularda O</a:t>
          </a:r>
          <a:r>
            <a:rPr lang="tr-TR" sz="1400" kern="1200" baseline="-25000" noProof="0" dirty="0"/>
            <a:t>2</a:t>
          </a:r>
          <a:r>
            <a:rPr lang="tr-TR" sz="1400" kern="1200" noProof="0" dirty="0"/>
            <a:t> tutma kapasitesinin düşürür,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400" kern="1200" noProof="0" dirty="0"/>
            <a:t>N (denitrifikasyon):P (oksijensiz solunum) oranında (besin erişilebilirliği) gözlenecek değişim ekosistem dinamiklerini değiştirir</a:t>
          </a:r>
        </a:p>
      </dsp:txBody>
      <dsp:txXfrm>
        <a:off x="0" y="1569560"/>
        <a:ext cx="10052164" cy="735367"/>
      </dsp:txXfrm>
    </dsp:sp>
    <dsp:sp modelId="{A6E0691E-8F48-4510-8F79-4B9C9D94F8F6}">
      <dsp:nvSpPr>
        <dsp:cNvPr id="0" name=""/>
        <dsp:cNvSpPr/>
      </dsp:nvSpPr>
      <dsp:spPr>
        <a:xfrm>
          <a:off x="0" y="2304928"/>
          <a:ext cx="10052164" cy="5428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noProof="0" dirty="0">
              <a:solidFill>
                <a:schemeClr val="tx1"/>
              </a:solidFill>
            </a:rPr>
            <a:t>Ötrofikasyon</a:t>
          </a:r>
        </a:p>
      </dsp:txBody>
      <dsp:txXfrm>
        <a:off x="26501" y="2331429"/>
        <a:ext cx="9999162" cy="489878"/>
      </dsp:txXfrm>
    </dsp:sp>
    <dsp:sp modelId="{0007879C-322C-4776-A83A-D792F7FB9446}">
      <dsp:nvSpPr>
        <dsp:cNvPr id="0" name=""/>
        <dsp:cNvSpPr/>
      </dsp:nvSpPr>
      <dsp:spPr>
        <a:xfrm>
          <a:off x="0" y="2847808"/>
          <a:ext cx="10052164" cy="78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15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400" kern="1200" noProof="0" dirty="0"/>
            <a:t>Sıcaklık ötrofikasyon etkisinin arttırır (mikrobiyal aktivitede artış)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400" kern="1200" noProof="0" dirty="0"/>
            <a:t>Alg patlamaları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400" kern="1200" noProof="0" dirty="0"/>
            <a:t>Ötrofikasyon etkisinde hipoksi ve </a:t>
          </a:r>
          <a:r>
            <a:rPr lang="tr-TR" sz="1400" kern="1200" noProof="0" dirty="0" err="1"/>
            <a:t>anoksi</a:t>
          </a:r>
          <a:r>
            <a:rPr lang="tr-TR" sz="1400" kern="1200" noProof="0" dirty="0"/>
            <a:t> durumu – besin döngüsünde değişiklikler (Sedim</a:t>
          </a:r>
          <a:r>
            <a:rPr lang="en-GB" sz="1400" kern="1200" noProof="0" dirty="0"/>
            <a:t>e</a:t>
          </a:r>
          <a:r>
            <a:rPr lang="tr-TR" sz="1400" kern="1200" noProof="0" dirty="0"/>
            <a:t>n</a:t>
          </a:r>
          <a:r>
            <a:rPr lang="en-GB" sz="1400" kern="1200" noProof="0" dirty="0"/>
            <a:t>t</a:t>
          </a:r>
          <a:r>
            <a:rPr lang="tr-TR" sz="1400" kern="1200" noProof="0" dirty="0"/>
            <a:t>d</a:t>
          </a:r>
          <a:r>
            <a:rPr lang="en-GB" sz="1400" kern="1200" noProof="0" dirty="0"/>
            <a:t>e</a:t>
          </a:r>
          <a:r>
            <a:rPr lang="tr-TR" sz="1400" kern="1200" noProof="0" dirty="0"/>
            <a:t>n fosfat girdisinde artış)</a:t>
          </a:r>
        </a:p>
      </dsp:txBody>
      <dsp:txXfrm>
        <a:off x="0" y="2847808"/>
        <a:ext cx="10052164" cy="780389"/>
      </dsp:txXfrm>
    </dsp:sp>
    <dsp:sp modelId="{03684F8C-C56E-4ABD-BC9D-96C385CF61CF}">
      <dsp:nvSpPr>
        <dsp:cNvPr id="0" name=""/>
        <dsp:cNvSpPr/>
      </dsp:nvSpPr>
      <dsp:spPr>
        <a:xfrm>
          <a:off x="0" y="3628198"/>
          <a:ext cx="10052164" cy="5428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noProof="0" dirty="0">
              <a:solidFill>
                <a:schemeClr val="tx1"/>
              </a:solidFill>
            </a:rPr>
            <a:t>Asitleşme</a:t>
          </a:r>
        </a:p>
      </dsp:txBody>
      <dsp:txXfrm>
        <a:off x="26501" y="3654699"/>
        <a:ext cx="9999162" cy="489878"/>
      </dsp:txXfrm>
    </dsp:sp>
    <dsp:sp modelId="{BE0DDCBE-C047-4B50-B963-DE604354959D}">
      <dsp:nvSpPr>
        <dsp:cNvPr id="0" name=""/>
        <dsp:cNvSpPr/>
      </dsp:nvSpPr>
      <dsp:spPr>
        <a:xfrm>
          <a:off x="0" y="4171078"/>
          <a:ext cx="10052164" cy="525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15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400" kern="1200" noProof="0" dirty="0"/>
            <a:t>Nitrifikasyon ve azot bağlama oranlarında değişim (N döngüsü)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400" kern="1200" noProof="0" dirty="0"/>
            <a:t>Adsorpsiyon/</a:t>
          </a:r>
          <a:r>
            <a:rPr lang="tr-TR" sz="1400" kern="1200" noProof="0" dirty="0" err="1"/>
            <a:t>Desorpsiyon</a:t>
          </a:r>
          <a:r>
            <a:rPr lang="tr-TR" sz="1400" kern="1200" noProof="0" dirty="0"/>
            <a:t> dinamiklerine etki eder (P döngüsü)</a:t>
          </a:r>
        </a:p>
      </dsp:txBody>
      <dsp:txXfrm>
        <a:off x="0" y="4171078"/>
        <a:ext cx="10052164" cy="525262"/>
      </dsp:txXfrm>
    </dsp:sp>
    <dsp:sp modelId="{0BD8698A-0A34-4DE5-894C-3548BEAD08DB}">
      <dsp:nvSpPr>
        <dsp:cNvPr id="0" name=""/>
        <dsp:cNvSpPr/>
      </dsp:nvSpPr>
      <dsp:spPr>
        <a:xfrm>
          <a:off x="0" y="4696340"/>
          <a:ext cx="10052164" cy="5428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noProof="0" dirty="0">
              <a:solidFill>
                <a:schemeClr val="tx1"/>
              </a:solidFill>
            </a:rPr>
            <a:t>Besin Ağı Dinamikleri</a:t>
          </a:r>
        </a:p>
      </dsp:txBody>
      <dsp:txXfrm>
        <a:off x="26501" y="4722841"/>
        <a:ext cx="9999162" cy="489878"/>
      </dsp:txXfrm>
    </dsp:sp>
    <dsp:sp modelId="{A9CE9A15-FFF1-407A-ABBC-5B87240CB10C}">
      <dsp:nvSpPr>
        <dsp:cNvPr id="0" name=""/>
        <dsp:cNvSpPr/>
      </dsp:nvSpPr>
      <dsp:spPr>
        <a:xfrm>
          <a:off x="0" y="5239220"/>
          <a:ext cx="10052164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15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400" kern="1200" noProof="0" dirty="0"/>
            <a:t>Besin elementlerinde gözlenen değişim neticesinde birincil üretim ve zooplankton üzerine etki</a:t>
          </a:r>
        </a:p>
      </dsp:txBody>
      <dsp:txXfrm>
        <a:off x="0" y="5239220"/>
        <a:ext cx="10052164" cy="480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F956C-1686-4A9F-8B4D-701B4A0E80B1}">
      <dsp:nvSpPr>
        <dsp:cNvPr id="0" name=""/>
        <dsp:cNvSpPr/>
      </dsp:nvSpPr>
      <dsp:spPr>
        <a:xfrm>
          <a:off x="0" y="1521"/>
          <a:ext cx="5387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48306-C126-4630-835D-1370B3EF131E}">
      <dsp:nvSpPr>
        <dsp:cNvPr id="0" name=""/>
        <dsp:cNvSpPr/>
      </dsp:nvSpPr>
      <dsp:spPr>
        <a:xfrm>
          <a:off x="0" y="1521"/>
          <a:ext cx="5387976" cy="472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chemeClr val="tx1"/>
              </a:solidFill>
            </a:rPr>
            <a:t>İzlemede</a:t>
          </a:r>
          <a:r>
            <a:rPr lang="en-GB" sz="1600" b="1" kern="1200" dirty="0">
              <a:solidFill>
                <a:schemeClr val="tx1"/>
              </a:solidFill>
            </a:rPr>
            <a:t> </a:t>
          </a:r>
          <a:r>
            <a:rPr lang="tr-TR" sz="1600" b="1" kern="1200" dirty="0">
              <a:solidFill>
                <a:schemeClr val="tx1"/>
              </a:solidFill>
            </a:rPr>
            <a:t>Tamamlayıcı Göstergeler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0" y="1521"/>
        <a:ext cx="5387976" cy="472985"/>
      </dsp:txXfrm>
    </dsp:sp>
    <dsp:sp modelId="{8BFE82B6-CD87-44CE-8F0B-1986C2CF8AED}">
      <dsp:nvSpPr>
        <dsp:cNvPr id="0" name=""/>
        <dsp:cNvSpPr/>
      </dsp:nvSpPr>
      <dsp:spPr>
        <a:xfrm>
          <a:off x="0" y="474507"/>
          <a:ext cx="5387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B5CFB-25B0-4B70-AB9E-D6FEE5998441}">
      <dsp:nvSpPr>
        <dsp:cNvPr id="0" name=""/>
        <dsp:cNvSpPr/>
      </dsp:nvSpPr>
      <dsp:spPr>
        <a:xfrm>
          <a:off x="0" y="476028"/>
          <a:ext cx="2090902" cy="2442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</a:rPr>
            <a:t>Küresel ısınmayı etkili bir şekilde izlemek için besin verileri diğer ölçümlerle birleştirilmelidir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0" y="476028"/>
        <a:ext cx="2090902" cy="2442854"/>
      </dsp:txXfrm>
    </dsp:sp>
    <dsp:sp modelId="{91C0EA6C-A399-474F-AEB7-07D33C74DED7}">
      <dsp:nvSpPr>
        <dsp:cNvPr id="0" name=""/>
        <dsp:cNvSpPr/>
      </dsp:nvSpPr>
      <dsp:spPr>
        <a:xfrm>
          <a:off x="2152701" y="497528"/>
          <a:ext cx="3234127" cy="460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1400" kern="1200" dirty="0">
              <a:solidFill>
                <a:schemeClr val="tx1"/>
              </a:solidFill>
            </a:rPr>
            <a:t>Deniz suyu sıcaklığı (SST, ve Su kolonu)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2152701" y="497528"/>
        <a:ext cx="3234127" cy="460420"/>
      </dsp:txXfrm>
    </dsp:sp>
    <dsp:sp modelId="{2EA760C2-E934-462D-996A-7D93DD70E941}">
      <dsp:nvSpPr>
        <dsp:cNvPr id="0" name=""/>
        <dsp:cNvSpPr/>
      </dsp:nvSpPr>
      <dsp:spPr>
        <a:xfrm>
          <a:off x="2090902" y="957948"/>
          <a:ext cx="3295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2504B-2607-41E1-942A-8DA25CFF7DAE}">
      <dsp:nvSpPr>
        <dsp:cNvPr id="0" name=""/>
        <dsp:cNvSpPr/>
      </dsp:nvSpPr>
      <dsp:spPr>
        <a:xfrm>
          <a:off x="2152701" y="980969"/>
          <a:ext cx="3234127" cy="460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</a:rPr>
            <a:t>Karbon kimyası (asitleşme için)</a:t>
          </a:r>
        </a:p>
      </dsp:txBody>
      <dsp:txXfrm>
        <a:off x="2152701" y="980969"/>
        <a:ext cx="3234127" cy="460420"/>
      </dsp:txXfrm>
    </dsp:sp>
    <dsp:sp modelId="{20374C57-4E61-4286-A5CC-6B4927BAFE85}">
      <dsp:nvSpPr>
        <dsp:cNvPr id="0" name=""/>
        <dsp:cNvSpPr/>
      </dsp:nvSpPr>
      <dsp:spPr>
        <a:xfrm>
          <a:off x="2090902" y="1441390"/>
          <a:ext cx="3295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97F3D-481C-461C-BF4D-207EB7D50F84}">
      <dsp:nvSpPr>
        <dsp:cNvPr id="0" name=""/>
        <dsp:cNvSpPr/>
      </dsp:nvSpPr>
      <dsp:spPr>
        <a:xfrm>
          <a:off x="2152701" y="1464411"/>
          <a:ext cx="3234127" cy="460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</a:rPr>
            <a:t>Deniz seviyesi düzeyleri</a:t>
          </a:r>
        </a:p>
      </dsp:txBody>
      <dsp:txXfrm>
        <a:off x="2152701" y="1464411"/>
        <a:ext cx="3234127" cy="460420"/>
      </dsp:txXfrm>
    </dsp:sp>
    <dsp:sp modelId="{AA210CC7-715B-4F1B-953E-FFA177A52280}">
      <dsp:nvSpPr>
        <dsp:cNvPr id="0" name=""/>
        <dsp:cNvSpPr/>
      </dsp:nvSpPr>
      <dsp:spPr>
        <a:xfrm>
          <a:off x="2090902" y="1924832"/>
          <a:ext cx="3295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3B7F0-88D6-4ACA-ADBF-37000BFC3936}">
      <dsp:nvSpPr>
        <dsp:cNvPr id="0" name=""/>
        <dsp:cNvSpPr/>
      </dsp:nvSpPr>
      <dsp:spPr>
        <a:xfrm>
          <a:off x="2152701" y="1947853"/>
          <a:ext cx="3234127" cy="460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</a:rPr>
            <a:t>Çözünmüş oksijen</a:t>
          </a:r>
        </a:p>
      </dsp:txBody>
      <dsp:txXfrm>
        <a:off x="2152701" y="1947853"/>
        <a:ext cx="3234127" cy="460420"/>
      </dsp:txXfrm>
    </dsp:sp>
    <dsp:sp modelId="{8F0C889C-CC9D-4A91-9FDA-E8D80A9F4BB1}">
      <dsp:nvSpPr>
        <dsp:cNvPr id="0" name=""/>
        <dsp:cNvSpPr/>
      </dsp:nvSpPr>
      <dsp:spPr>
        <a:xfrm>
          <a:off x="2090902" y="2408274"/>
          <a:ext cx="3295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C1B73-BDB6-4EC3-8E77-2AC6D24E717E}">
      <dsp:nvSpPr>
        <dsp:cNvPr id="0" name=""/>
        <dsp:cNvSpPr/>
      </dsp:nvSpPr>
      <dsp:spPr>
        <a:xfrm>
          <a:off x="2152701" y="2431295"/>
          <a:ext cx="3234127" cy="460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</a:rPr>
            <a:t>Ekosistem kompozisyonunda değişiklikler</a:t>
          </a:r>
        </a:p>
      </dsp:txBody>
      <dsp:txXfrm>
        <a:off x="2152701" y="2431295"/>
        <a:ext cx="3234127" cy="460420"/>
      </dsp:txXfrm>
    </dsp:sp>
    <dsp:sp modelId="{90590187-3720-439D-BBC7-58207F794AFA}">
      <dsp:nvSpPr>
        <dsp:cNvPr id="0" name=""/>
        <dsp:cNvSpPr/>
      </dsp:nvSpPr>
      <dsp:spPr>
        <a:xfrm>
          <a:off x="2090902" y="2891716"/>
          <a:ext cx="3295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12459-1190-45F8-9223-8EC27AE22054}">
      <dsp:nvSpPr>
        <dsp:cNvPr id="0" name=""/>
        <dsp:cNvSpPr/>
      </dsp:nvSpPr>
      <dsp:spPr>
        <a:xfrm>
          <a:off x="791141" y="2177"/>
          <a:ext cx="1365409" cy="682704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i="0" kern="1200" dirty="0">
              <a:solidFill>
                <a:schemeClr val="tx1"/>
              </a:solidFill>
            </a:rPr>
            <a:t>Önlemler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811137" y="22173"/>
        <a:ext cx="1325417" cy="642712"/>
      </dsp:txXfrm>
    </dsp:sp>
    <dsp:sp modelId="{D682B4EB-FF14-469E-9DD8-8804D30585B7}">
      <dsp:nvSpPr>
        <dsp:cNvPr id="0" name=""/>
        <dsp:cNvSpPr/>
      </dsp:nvSpPr>
      <dsp:spPr>
        <a:xfrm>
          <a:off x="927682" y="684882"/>
          <a:ext cx="136540" cy="512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028"/>
              </a:lnTo>
              <a:lnTo>
                <a:pt x="136540" y="51202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EA70BC-50F4-411E-B436-7432C0BC972A}">
      <dsp:nvSpPr>
        <dsp:cNvPr id="0" name=""/>
        <dsp:cNvSpPr/>
      </dsp:nvSpPr>
      <dsp:spPr>
        <a:xfrm>
          <a:off x="1064223" y="855558"/>
          <a:ext cx="1927707" cy="682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i="0" u="sng" kern="1200" dirty="0"/>
            <a:t>Altyapı</a:t>
          </a:r>
          <a:r>
            <a:rPr lang="tr-TR" sz="1400" b="0" i="0" kern="1200" dirty="0"/>
            <a:t>: Sürdürülebilir kentsel planlama </a:t>
          </a:r>
          <a:endParaRPr lang="en-GB" sz="1400" kern="1200" dirty="0"/>
        </a:p>
      </dsp:txBody>
      <dsp:txXfrm>
        <a:off x="1084219" y="875554"/>
        <a:ext cx="1887715" cy="642712"/>
      </dsp:txXfrm>
    </dsp:sp>
    <dsp:sp modelId="{438FCBFB-DB61-44C2-AFA9-DD70B508CCF5}">
      <dsp:nvSpPr>
        <dsp:cNvPr id="0" name=""/>
        <dsp:cNvSpPr/>
      </dsp:nvSpPr>
      <dsp:spPr>
        <a:xfrm>
          <a:off x="927682" y="684882"/>
          <a:ext cx="136540" cy="136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5409"/>
              </a:lnTo>
              <a:lnTo>
                <a:pt x="136540" y="136540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CCE2D-113D-4992-AD34-0982D7E51C9E}">
      <dsp:nvSpPr>
        <dsp:cNvPr id="0" name=""/>
        <dsp:cNvSpPr/>
      </dsp:nvSpPr>
      <dsp:spPr>
        <a:xfrm>
          <a:off x="1064223" y="1708939"/>
          <a:ext cx="2858425" cy="682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i="0" u="sng" kern="1200"/>
            <a:t>Ekosistem Koruma</a:t>
          </a:r>
          <a:r>
            <a:rPr lang="tr-TR" sz="1400" b="0" i="0" kern="1200"/>
            <a:t>: Sulak alanları, deniz çayırı çayırlarını</a:t>
          </a:r>
          <a:r>
            <a:rPr lang="tr-TR" sz="1400" kern="1200"/>
            <a:t> </a:t>
          </a:r>
          <a:r>
            <a:rPr lang="tr-TR" sz="1400" b="0" i="0" kern="1200"/>
            <a:t>korumak ve restore etmek.</a:t>
          </a:r>
          <a:endParaRPr lang="en-GB" sz="1400" kern="1200"/>
        </a:p>
      </dsp:txBody>
      <dsp:txXfrm>
        <a:off x="1084219" y="1728935"/>
        <a:ext cx="2818433" cy="642712"/>
      </dsp:txXfrm>
    </dsp:sp>
    <dsp:sp modelId="{44BC6AAC-E4CB-4B7F-BD27-287B6CFCB7B7}">
      <dsp:nvSpPr>
        <dsp:cNvPr id="0" name=""/>
        <dsp:cNvSpPr/>
      </dsp:nvSpPr>
      <dsp:spPr>
        <a:xfrm>
          <a:off x="927682" y="684882"/>
          <a:ext cx="136540" cy="2218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8791"/>
              </a:lnTo>
              <a:lnTo>
                <a:pt x="136540" y="221879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2D0E2-8333-4D5A-BBBF-06C68BFC7BAB}">
      <dsp:nvSpPr>
        <dsp:cNvPr id="0" name=""/>
        <dsp:cNvSpPr/>
      </dsp:nvSpPr>
      <dsp:spPr>
        <a:xfrm>
          <a:off x="1064223" y="2562320"/>
          <a:ext cx="2874308" cy="682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u="sng" kern="1200" dirty="0"/>
            <a:t>Balıkçılık Yönetimi</a:t>
          </a:r>
          <a:r>
            <a:rPr lang="tr-TR" sz="1400" b="0" i="0" kern="1200" dirty="0"/>
            <a:t>: Sürdürülebilir uygulamaları teşvik etmek ve istilacı türleri izlemek.</a:t>
          </a:r>
          <a:endParaRPr lang="en-GB" sz="1400" kern="1200" dirty="0"/>
        </a:p>
      </dsp:txBody>
      <dsp:txXfrm>
        <a:off x="1084219" y="2582316"/>
        <a:ext cx="2834316" cy="642712"/>
      </dsp:txXfrm>
    </dsp:sp>
    <dsp:sp modelId="{E34D9F67-D076-4E4C-AE66-EDCEDA4E3B2B}">
      <dsp:nvSpPr>
        <dsp:cNvPr id="0" name=""/>
        <dsp:cNvSpPr/>
      </dsp:nvSpPr>
      <dsp:spPr>
        <a:xfrm>
          <a:off x="927682" y="684882"/>
          <a:ext cx="136540" cy="3072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2172"/>
              </a:lnTo>
              <a:lnTo>
                <a:pt x="136540" y="307217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B2AAA-A774-43B8-8741-C35E925E269A}">
      <dsp:nvSpPr>
        <dsp:cNvPr id="0" name=""/>
        <dsp:cNvSpPr/>
      </dsp:nvSpPr>
      <dsp:spPr>
        <a:xfrm>
          <a:off x="1064223" y="3415701"/>
          <a:ext cx="3532610" cy="682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i="0" u="sng" kern="1200"/>
            <a:t>Topluluk Katılımı</a:t>
          </a:r>
          <a:r>
            <a:rPr lang="tr-TR" sz="1400" b="0" i="0" kern="1200"/>
            <a:t>: Farkındalığı artırmak ve toplulukları iklim dayanıklılığı planlamasına dahil etmek.</a:t>
          </a:r>
          <a:endParaRPr lang="en-GB" sz="1400" kern="1200"/>
        </a:p>
      </dsp:txBody>
      <dsp:txXfrm>
        <a:off x="1084219" y="3435697"/>
        <a:ext cx="3492618" cy="642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8B77-5B7B-462B-E6D7-51B4855B4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E9D7A-8F90-F206-BBA7-A88F1B962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FAD01-AA7F-22BE-F75C-17BE7ABB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64D3-AB9B-4718-880E-5DA5201715F6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55741-2647-E806-7CA0-70B0B9E25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21F75-9C3A-7C7B-0CBD-69CE486D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EDD5-CB4E-4E59-8A1F-732F0A0FB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04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AD99A-D19F-911E-BFD3-879E15CF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0E073-D166-3E36-E125-D05039350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98297-4D55-22B1-6FBA-DCD9DEFD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64D3-AB9B-4718-880E-5DA5201715F6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7BC71-112E-CE1C-A2AD-987C170A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99C91-DCC8-F7B2-31FB-6D6727E08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EDD5-CB4E-4E59-8A1F-732F0A0FB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02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69B3D1-35AE-0434-1CEE-8CA5C7C34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EAC50-7302-4437-0112-A3175FFD4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D6CE-B808-8069-5856-46CB93D83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64D3-AB9B-4718-880E-5DA5201715F6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E0DA5-28E8-BA03-00A7-5705B85E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CAE51-3804-08F8-21F0-E90ABCF09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EDD5-CB4E-4E59-8A1F-732F0A0FB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1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14203-DED2-5F2E-355B-1C5D1FAB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1C26D-86CC-54AD-C29C-2EBDC9A14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4EC3-9ADF-3FE0-0D80-F18F8E100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64D3-AB9B-4718-880E-5DA5201715F6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B84F6-99ED-4DC4-8AF8-0F5A36B0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EF638-85ED-5071-19F4-25F0323F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EDD5-CB4E-4E59-8A1F-732F0A0FB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6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3EF8F-56CF-8743-D1A5-D88FF563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C88B5-E1C1-4BF7-BBF2-EA587AD71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E5422-785C-A357-C71A-DF0A0EA2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64D3-AB9B-4718-880E-5DA5201715F6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7063D-2420-49AB-7F58-917FA711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D2298-3128-6FA0-F068-F28177B7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EDD5-CB4E-4E59-8A1F-732F0A0FB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67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2404-3DD7-56CB-9AEC-B42F732A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FC59-1496-CB9B-0079-20D2496EB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B905D-CB7A-9C41-C659-29ED27B4A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A5ACA-3F64-671D-5B83-AA1D8DE8A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64D3-AB9B-4718-880E-5DA5201715F6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7EE52-A889-D1F5-95A4-C3020D6C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2AD5D-C5B5-4C35-C28B-72CB14F0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EDD5-CB4E-4E59-8A1F-732F0A0FB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81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6C978-F634-F799-EE0B-367617E4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D94D8-818D-3689-DE9C-1A0823D9A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AD8E43-C261-1BA5-12AF-765734BD7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4C384F-1BA0-ED8C-3425-8B8F802AF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B062F-32ED-D489-1EC5-5033D9117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B15318-755C-2BFF-50D8-D7664FC3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64D3-AB9B-4718-880E-5DA5201715F6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69470B-D015-7239-0C6A-9A0A68380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5704F-60F6-FE35-5472-8350A6E6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EDD5-CB4E-4E59-8A1F-732F0A0FB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7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5E32C-9D9C-BAE0-FC02-141306657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614F7-9133-E750-1BAF-88334F6D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64D3-AB9B-4718-880E-5DA5201715F6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4FFAC2-3164-B9E9-F29E-877EFC55C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A4E7F-0F7A-8CE2-5870-F7EC09B8F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EDD5-CB4E-4E59-8A1F-732F0A0FB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06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325D99-3EBA-44AE-69E7-21F08872E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64D3-AB9B-4718-880E-5DA5201715F6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0E32B-668D-60C1-F108-865E4902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5D6D4-DC43-5537-BEAE-32E8C019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EDD5-CB4E-4E59-8A1F-732F0A0FB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8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71CD1-9B39-8304-04D7-CFFDAAA03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AD753-7237-DF47-E1DD-5F830411D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DA417-E442-36C6-2847-F669C231E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F3ACB-70D1-7817-55A9-5E475B45D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64D3-AB9B-4718-880E-5DA5201715F6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1AD85-249A-164A-D3DD-5D0F2533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9252E-BCAA-ED12-F4DD-526C71C9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EDD5-CB4E-4E59-8A1F-732F0A0FB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99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5C97-24FE-5693-E00B-667AE396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1ABA64-5576-7497-3243-730AEFC7C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CAFFD-5AF2-5B74-655E-67FF3E83F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4AECB-32D5-EB0F-32BC-660CC083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64D3-AB9B-4718-880E-5DA5201715F6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69C1E-605C-DBBC-23A5-F8841A693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D86AA-DB83-848E-ED1C-45C4DBDA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EDD5-CB4E-4E59-8A1F-732F0A0FB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9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36A94-E7BA-C26A-CE0A-A9ECE13A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971F0-D7EA-1506-951D-76AD63A58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8538E-0377-827D-2E09-8A422CA7D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6164D3-AB9B-4718-880E-5DA5201715F6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21810-00DE-3F46-0E1C-37E3C0FED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071D1-501F-68F1-C228-3043E7018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12EDD5-CB4E-4E59-8A1F-732F0A0FB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6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olgac@akdeniz.edu.t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adc.nerc.ac.uk/data/c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Yer Tutucusu 17">
            <a:extLst>
              <a:ext uri="{FF2B5EF4-FFF2-40B4-BE49-F238E27FC236}">
                <a16:creationId xmlns:a16="http://schemas.microsoft.com/office/drawing/2014/main" id="{2411CA0B-8E20-7C48-9074-8D57423981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>
            <a:off x="9980476" y="0"/>
            <a:ext cx="2211524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7" y="434563"/>
            <a:ext cx="1549434" cy="154943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6307494" y="5811920"/>
            <a:ext cx="3672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Doç.Dr</a:t>
            </a:r>
            <a:r>
              <a:rPr lang="tr-TR" sz="2800" b="1" dirty="0"/>
              <a:t>. Olgaç GÜVEN</a:t>
            </a:r>
          </a:p>
          <a:p>
            <a:r>
              <a:rPr lang="tr-TR" sz="1400" b="1" dirty="0"/>
              <a:t>E-mail: </a:t>
            </a:r>
            <a:r>
              <a:rPr lang="tr-TR" sz="1400" b="1" dirty="0">
                <a:hlinkClick r:id="rId4"/>
              </a:rPr>
              <a:t>olgac@akdeniz.edu.tr</a:t>
            </a:r>
            <a:endParaRPr lang="tr-TR" sz="1400" b="1" dirty="0"/>
          </a:p>
          <a:p>
            <a:r>
              <a:rPr lang="tr-TR" sz="1400" b="1" dirty="0"/>
              <a:t>GSM: 0 (532) 789 59 63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16567" y="2474893"/>
            <a:ext cx="93704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Verilerden Eyleme: İklim Değişikliğinin Antalya Kıyı Suları Üzerindeki Etkilerinin İncelenmesi</a:t>
            </a:r>
          </a:p>
        </p:txBody>
      </p:sp>
    </p:spTree>
    <p:extLst>
      <p:ext uri="{BB962C8B-B14F-4D97-AF65-F5344CB8AC3E}">
        <p14:creationId xmlns:p14="http://schemas.microsoft.com/office/powerpoint/2010/main" val="365526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4D88C-A806-E5BC-CC35-288B11CB5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A2D6FC-397D-561C-C893-E588626FF93C}"/>
              </a:ext>
            </a:extLst>
          </p:cNvPr>
          <p:cNvGrpSpPr/>
          <p:nvPr/>
        </p:nvGrpSpPr>
        <p:grpSpPr>
          <a:xfrm>
            <a:off x="349135" y="314325"/>
            <a:ext cx="11504814" cy="6453461"/>
            <a:chOff x="349135" y="314325"/>
            <a:chExt cx="11504814" cy="6453461"/>
          </a:xfrm>
        </p:grpSpPr>
        <p:grpSp>
          <p:nvGrpSpPr>
            <p:cNvPr id="9" name="Grup 8">
              <a:extLst>
                <a:ext uri="{FF2B5EF4-FFF2-40B4-BE49-F238E27FC236}">
                  <a16:creationId xmlns:a16="http://schemas.microsoft.com/office/drawing/2014/main" id="{E04FEC90-26BA-04E5-B55F-011BED2EE144}"/>
                </a:ext>
              </a:extLst>
            </p:cNvPr>
            <p:cNvGrpSpPr/>
            <p:nvPr/>
          </p:nvGrpSpPr>
          <p:grpSpPr>
            <a:xfrm>
              <a:off x="349135" y="6317947"/>
              <a:ext cx="11504814" cy="449839"/>
              <a:chOff x="349135" y="6317947"/>
              <a:chExt cx="11504814" cy="449839"/>
            </a:xfrm>
          </p:grpSpPr>
          <p:grpSp>
            <p:nvGrpSpPr>
              <p:cNvPr id="10" name="Grup 9">
                <a:extLst>
                  <a:ext uri="{FF2B5EF4-FFF2-40B4-BE49-F238E27FC236}">
                    <a16:creationId xmlns:a16="http://schemas.microsoft.com/office/drawing/2014/main" id="{11E3ABB6-0BEA-FD8C-1200-4515C6AFC38A}"/>
                  </a:ext>
                </a:extLst>
              </p:cNvPr>
              <p:cNvGrpSpPr/>
              <p:nvPr/>
            </p:nvGrpSpPr>
            <p:grpSpPr>
              <a:xfrm>
                <a:off x="349135" y="6317947"/>
                <a:ext cx="11504814" cy="449839"/>
                <a:chOff x="349135" y="6317673"/>
                <a:chExt cx="11504814" cy="449839"/>
              </a:xfrm>
            </p:grpSpPr>
            <p:cxnSp>
              <p:nvCxnSpPr>
                <p:cNvPr id="12" name="Düz Bağlayıcı 11">
                  <a:extLst>
                    <a:ext uri="{FF2B5EF4-FFF2-40B4-BE49-F238E27FC236}">
                      <a16:creationId xmlns:a16="http://schemas.microsoft.com/office/drawing/2014/main" id="{A200AA06-624D-A68D-06D0-FC5829438E65}"/>
                    </a:ext>
                  </a:extLst>
                </p:cNvPr>
                <p:cNvCxnSpPr/>
                <p:nvPr/>
              </p:nvCxnSpPr>
              <p:spPr>
                <a:xfrm>
                  <a:off x="349135" y="6317673"/>
                  <a:ext cx="11504814" cy="83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Metin kutusu 12">
                  <a:extLst>
                    <a:ext uri="{FF2B5EF4-FFF2-40B4-BE49-F238E27FC236}">
                      <a16:creationId xmlns:a16="http://schemas.microsoft.com/office/drawing/2014/main" id="{099D1201-EF59-4CEF-C2F7-A94476A45327}"/>
                    </a:ext>
                  </a:extLst>
                </p:cNvPr>
                <p:cNvSpPr txBox="1"/>
                <p:nvPr/>
              </p:nvSpPr>
              <p:spPr>
                <a:xfrm>
                  <a:off x="9573208" y="6398180"/>
                  <a:ext cx="228074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b="1"/>
                  </a:lvl1pPr>
                </a:lstStyle>
                <a:p>
                  <a:r>
                    <a:rPr lang="tr-TR" dirty="0"/>
                    <a:t>Olgaç GÜVEN – </a:t>
                  </a:r>
                  <a:r>
                    <a:rPr lang="en-GB" dirty="0"/>
                    <a:t>2024</a:t>
                  </a:r>
                </a:p>
              </p:txBody>
            </p:sp>
          </p:grpSp>
          <p:sp>
            <p:nvSpPr>
              <p:cNvPr id="11" name="Dikdörtgen 10">
                <a:extLst>
                  <a:ext uri="{FF2B5EF4-FFF2-40B4-BE49-F238E27FC236}">
                    <a16:creationId xmlns:a16="http://schemas.microsoft.com/office/drawing/2014/main" id="{5AC79344-DB44-464A-3D72-8FA04C8EE16D}"/>
                  </a:ext>
                </a:extLst>
              </p:cNvPr>
              <p:cNvSpPr/>
              <p:nvPr/>
            </p:nvSpPr>
            <p:spPr>
              <a:xfrm>
                <a:off x="349135" y="6398454"/>
                <a:ext cx="5746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/>
                  <a:t>STB5045 - Uygulamalı Veri Analizi </a:t>
                </a:r>
                <a:r>
                  <a:rPr lang="en-GB" b="1" dirty="0"/>
                  <a:t>v</a:t>
                </a:r>
                <a:r>
                  <a:rPr lang="tr-TR" b="1" dirty="0"/>
                  <a:t>e Görselleştirme</a:t>
                </a:r>
              </a:p>
            </p:txBody>
          </p:sp>
        </p:grpSp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20B7A2E7-03A1-3B5B-49DD-973B98F0A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267" y="314325"/>
              <a:ext cx="745682" cy="74568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6F8219E-705F-6C12-3AFC-BB247FAF81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150"/>
          <a:stretch/>
        </p:blipFill>
        <p:spPr>
          <a:xfrm>
            <a:off x="349135" y="1060007"/>
            <a:ext cx="11504814" cy="3992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0D8DE2-4D6D-5888-4023-2220AFF1D6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208" t="24151" r="45307" b="18531"/>
          <a:stretch/>
        </p:blipFill>
        <p:spPr>
          <a:xfrm>
            <a:off x="1971040" y="1060007"/>
            <a:ext cx="4653280" cy="30141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05E18D-2DB6-D7F0-1357-5661C193F7B3}"/>
              </a:ext>
            </a:extLst>
          </p:cNvPr>
          <p:cNvSpPr/>
          <p:nvPr/>
        </p:nvSpPr>
        <p:spPr>
          <a:xfrm>
            <a:off x="1814195" y="1060007"/>
            <a:ext cx="4653280" cy="2854768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75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F0411-7030-9FE4-7ABB-209F59D51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078481-AC47-C062-0604-FCCF0776EBA9}"/>
              </a:ext>
            </a:extLst>
          </p:cNvPr>
          <p:cNvGrpSpPr/>
          <p:nvPr/>
        </p:nvGrpSpPr>
        <p:grpSpPr>
          <a:xfrm>
            <a:off x="349135" y="314325"/>
            <a:ext cx="11504814" cy="6453461"/>
            <a:chOff x="349135" y="314325"/>
            <a:chExt cx="11504814" cy="6453461"/>
          </a:xfrm>
        </p:grpSpPr>
        <p:grpSp>
          <p:nvGrpSpPr>
            <p:cNvPr id="9" name="Grup 8">
              <a:extLst>
                <a:ext uri="{FF2B5EF4-FFF2-40B4-BE49-F238E27FC236}">
                  <a16:creationId xmlns:a16="http://schemas.microsoft.com/office/drawing/2014/main" id="{962522BF-E06E-A878-542B-A0B637287DCD}"/>
                </a:ext>
              </a:extLst>
            </p:cNvPr>
            <p:cNvGrpSpPr/>
            <p:nvPr/>
          </p:nvGrpSpPr>
          <p:grpSpPr>
            <a:xfrm>
              <a:off x="349135" y="6317947"/>
              <a:ext cx="11504814" cy="449839"/>
              <a:chOff x="349135" y="6317947"/>
              <a:chExt cx="11504814" cy="449839"/>
            </a:xfrm>
          </p:grpSpPr>
          <p:grpSp>
            <p:nvGrpSpPr>
              <p:cNvPr id="10" name="Grup 9">
                <a:extLst>
                  <a:ext uri="{FF2B5EF4-FFF2-40B4-BE49-F238E27FC236}">
                    <a16:creationId xmlns:a16="http://schemas.microsoft.com/office/drawing/2014/main" id="{E30E2F4C-FBAA-2426-C468-3FED451426AC}"/>
                  </a:ext>
                </a:extLst>
              </p:cNvPr>
              <p:cNvGrpSpPr/>
              <p:nvPr/>
            </p:nvGrpSpPr>
            <p:grpSpPr>
              <a:xfrm>
                <a:off x="349135" y="6317947"/>
                <a:ext cx="11504814" cy="449839"/>
                <a:chOff x="349135" y="6317673"/>
                <a:chExt cx="11504814" cy="449839"/>
              </a:xfrm>
            </p:grpSpPr>
            <p:cxnSp>
              <p:nvCxnSpPr>
                <p:cNvPr id="12" name="Düz Bağlayıcı 11">
                  <a:extLst>
                    <a:ext uri="{FF2B5EF4-FFF2-40B4-BE49-F238E27FC236}">
                      <a16:creationId xmlns:a16="http://schemas.microsoft.com/office/drawing/2014/main" id="{DE530387-1FB2-B838-4CCE-FA3C9C07A586}"/>
                    </a:ext>
                  </a:extLst>
                </p:cNvPr>
                <p:cNvCxnSpPr/>
                <p:nvPr/>
              </p:nvCxnSpPr>
              <p:spPr>
                <a:xfrm>
                  <a:off x="349135" y="6317673"/>
                  <a:ext cx="11504814" cy="83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Metin kutusu 12">
                  <a:extLst>
                    <a:ext uri="{FF2B5EF4-FFF2-40B4-BE49-F238E27FC236}">
                      <a16:creationId xmlns:a16="http://schemas.microsoft.com/office/drawing/2014/main" id="{699EB0AB-87C0-698B-5A33-A1867C8A4DB6}"/>
                    </a:ext>
                  </a:extLst>
                </p:cNvPr>
                <p:cNvSpPr txBox="1"/>
                <p:nvPr/>
              </p:nvSpPr>
              <p:spPr>
                <a:xfrm>
                  <a:off x="9573208" y="6398180"/>
                  <a:ext cx="228074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b="1"/>
                  </a:lvl1pPr>
                </a:lstStyle>
                <a:p>
                  <a:r>
                    <a:rPr lang="tr-TR" dirty="0"/>
                    <a:t>Olgaç GÜVEN – </a:t>
                  </a:r>
                  <a:r>
                    <a:rPr lang="en-GB" dirty="0"/>
                    <a:t>2024</a:t>
                  </a:r>
                </a:p>
              </p:txBody>
            </p:sp>
          </p:grpSp>
          <p:sp>
            <p:nvSpPr>
              <p:cNvPr id="11" name="Dikdörtgen 10">
                <a:extLst>
                  <a:ext uri="{FF2B5EF4-FFF2-40B4-BE49-F238E27FC236}">
                    <a16:creationId xmlns:a16="http://schemas.microsoft.com/office/drawing/2014/main" id="{A4146612-F3A5-4F40-8C93-879666BCB034}"/>
                  </a:ext>
                </a:extLst>
              </p:cNvPr>
              <p:cNvSpPr/>
              <p:nvPr/>
            </p:nvSpPr>
            <p:spPr>
              <a:xfrm>
                <a:off x="349135" y="6398454"/>
                <a:ext cx="5746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/>
                  <a:t>STB5045 - Uygulamalı Veri Analizi </a:t>
                </a:r>
                <a:r>
                  <a:rPr lang="en-GB" b="1" dirty="0"/>
                  <a:t>v</a:t>
                </a:r>
                <a:r>
                  <a:rPr lang="tr-TR" b="1" dirty="0"/>
                  <a:t>e Görselleştirme</a:t>
                </a:r>
              </a:p>
            </p:txBody>
          </p:sp>
        </p:grpSp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5AA631AA-B041-481A-13EF-AB15F493B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267" y="314325"/>
              <a:ext cx="745682" cy="745682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73AEB68-7A14-E775-0172-DFD8F52A07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32614"/>
              </p:ext>
            </p:extLst>
          </p:nvPr>
        </p:nvGraphicFramePr>
        <p:xfrm>
          <a:off x="349134" y="606650"/>
          <a:ext cx="55721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6184C16-F135-4ED4-96A7-698E6E0DB1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360318"/>
              </p:ext>
            </p:extLst>
          </p:nvPr>
        </p:nvGraphicFramePr>
        <p:xfrm>
          <a:off x="6096000" y="606650"/>
          <a:ext cx="55721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A410B0E-7023-4FF8-BF45-752A58738B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483626"/>
              </p:ext>
            </p:extLst>
          </p:nvPr>
        </p:nvGraphicFramePr>
        <p:xfrm>
          <a:off x="349134" y="3502552"/>
          <a:ext cx="55721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7D4A0B2-6BDF-4BA0-8FB0-F52412BF3E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449136"/>
              </p:ext>
            </p:extLst>
          </p:nvPr>
        </p:nvGraphicFramePr>
        <p:xfrm>
          <a:off x="6095999" y="3502552"/>
          <a:ext cx="55721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6AF353D-AD21-4E45-11BB-DEED06012237}"/>
              </a:ext>
            </a:extLst>
          </p:cNvPr>
          <p:cNvSpPr txBox="1"/>
          <p:nvPr/>
        </p:nvSpPr>
        <p:spPr>
          <a:xfrm>
            <a:off x="349134" y="346953"/>
            <a:ext cx="2205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/>
              <a:t>Antalya İli Sahil Şeridi</a:t>
            </a:r>
          </a:p>
        </p:txBody>
      </p:sp>
    </p:spTree>
    <p:extLst>
      <p:ext uri="{BB962C8B-B14F-4D97-AF65-F5344CB8AC3E}">
        <p14:creationId xmlns:p14="http://schemas.microsoft.com/office/powerpoint/2010/main" val="258524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8A270-37A0-F5DA-0533-C9ED37ED2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E9E802-F8F7-D26C-F2F3-7D4C4831875D}"/>
              </a:ext>
            </a:extLst>
          </p:cNvPr>
          <p:cNvGrpSpPr/>
          <p:nvPr/>
        </p:nvGrpSpPr>
        <p:grpSpPr>
          <a:xfrm>
            <a:off x="349135" y="314325"/>
            <a:ext cx="11504814" cy="6453461"/>
            <a:chOff x="349135" y="314325"/>
            <a:chExt cx="11504814" cy="6453461"/>
          </a:xfrm>
        </p:grpSpPr>
        <p:grpSp>
          <p:nvGrpSpPr>
            <p:cNvPr id="9" name="Grup 8">
              <a:extLst>
                <a:ext uri="{FF2B5EF4-FFF2-40B4-BE49-F238E27FC236}">
                  <a16:creationId xmlns:a16="http://schemas.microsoft.com/office/drawing/2014/main" id="{998404CF-6667-AE43-3548-FF80BE5888D0}"/>
                </a:ext>
              </a:extLst>
            </p:cNvPr>
            <p:cNvGrpSpPr/>
            <p:nvPr/>
          </p:nvGrpSpPr>
          <p:grpSpPr>
            <a:xfrm>
              <a:off x="349135" y="6317947"/>
              <a:ext cx="11504814" cy="449839"/>
              <a:chOff x="349135" y="6317947"/>
              <a:chExt cx="11504814" cy="449839"/>
            </a:xfrm>
          </p:grpSpPr>
          <p:grpSp>
            <p:nvGrpSpPr>
              <p:cNvPr id="10" name="Grup 9">
                <a:extLst>
                  <a:ext uri="{FF2B5EF4-FFF2-40B4-BE49-F238E27FC236}">
                    <a16:creationId xmlns:a16="http://schemas.microsoft.com/office/drawing/2014/main" id="{4A3CBBB6-E0CD-2653-559A-2C25BF7DB1AD}"/>
                  </a:ext>
                </a:extLst>
              </p:cNvPr>
              <p:cNvGrpSpPr/>
              <p:nvPr/>
            </p:nvGrpSpPr>
            <p:grpSpPr>
              <a:xfrm>
                <a:off x="349135" y="6317947"/>
                <a:ext cx="11504814" cy="449839"/>
                <a:chOff x="349135" y="6317673"/>
                <a:chExt cx="11504814" cy="449839"/>
              </a:xfrm>
            </p:grpSpPr>
            <p:cxnSp>
              <p:nvCxnSpPr>
                <p:cNvPr id="12" name="Düz Bağlayıcı 11">
                  <a:extLst>
                    <a:ext uri="{FF2B5EF4-FFF2-40B4-BE49-F238E27FC236}">
                      <a16:creationId xmlns:a16="http://schemas.microsoft.com/office/drawing/2014/main" id="{D4C0A5C8-2809-C413-05B6-967D3D21068D}"/>
                    </a:ext>
                  </a:extLst>
                </p:cNvPr>
                <p:cNvCxnSpPr/>
                <p:nvPr/>
              </p:nvCxnSpPr>
              <p:spPr>
                <a:xfrm>
                  <a:off x="349135" y="6317673"/>
                  <a:ext cx="11504814" cy="83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Metin kutusu 12">
                  <a:extLst>
                    <a:ext uri="{FF2B5EF4-FFF2-40B4-BE49-F238E27FC236}">
                      <a16:creationId xmlns:a16="http://schemas.microsoft.com/office/drawing/2014/main" id="{33D83AF0-5C57-CB0E-72BA-FAB0BC9C22B5}"/>
                    </a:ext>
                  </a:extLst>
                </p:cNvPr>
                <p:cNvSpPr txBox="1"/>
                <p:nvPr/>
              </p:nvSpPr>
              <p:spPr>
                <a:xfrm>
                  <a:off x="9573208" y="6398180"/>
                  <a:ext cx="228074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b="1"/>
                  </a:lvl1pPr>
                </a:lstStyle>
                <a:p>
                  <a:r>
                    <a:rPr lang="tr-TR" dirty="0"/>
                    <a:t>Olgaç GÜVEN – </a:t>
                  </a:r>
                  <a:r>
                    <a:rPr lang="en-GB" dirty="0"/>
                    <a:t>2024</a:t>
                  </a:r>
                </a:p>
              </p:txBody>
            </p:sp>
          </p:grpSp>
          <p:sp>
            <p:nvSpPr>
              <p:cNvPr id="11" name="Dikdörtgen 10">
                <a:extLst>
                  <a:ext uri="{FF2B5EF4-FFF2-40B4-BE49-F238E27FC236}">
                    <a16:creationId xmlns:a16="http://schemas.microsoft.com/office/drawing/2014/main" id="{D3E373FD-554C-4CE7-528C-3349A238E73C}"/>
                  </a:ext>
                </a:extLst>
              </p:cNvPr>
              <p:cNvSpPr/>
              <p:nvPr/>
            </p:nvSpPr>
            <p:spPr>
              <a:xfrm>
                <a:off x="349135" y="6398454"/>
                <a:ext cx="5746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/>
                  <a:t>STB5045 - Uygulamalı Veri Analizi </a:t>
                </a:r>
                <a:r>
                  <a:rPr lang="en-GB" b="1" dirty="0"/>
                  <a:t>v</a:t>
                </a:r>
                <a:r>
                  <a:rPr lang="tr-TR" b="1" dirty="0"/>
                  <a:t>e Görselleştirme</a:t>
                </a:r>
              </a:p>
            </p:txBody>
          </p:sp>
        </p:grpSp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68A7788C-182B-C4EE-0227-C5A0014C6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267" y="314325"/>
              <a:ext cx="745682" cy="74568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3B0EFC6-2611-06EC-28C6-018852F47349}"/>
              </a:ext>
            </a:extLst>
          </p:cNvPr>
          <p:cNvSpPr txBox="1"/>
          <p:nvPr/>
        </p:nvSpPr>
        <p:spPr>
          <a:xfrm>
            <a:off x="338051" y="531741"/>
            <a:ext cx="10759132" cy="2314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err="1"/>
              <a:t>Kıyı</a:t>
            </a:r>
            <a:r>
              <a:rPr lang="en-GB" sz="1600" dirty="0"/>
              <a:t> </a:t>
            </a:r>
            <a:r>
              <a:rPr lang="en-GB" sz="1600" dirty="0" err="1"/>
              <a:t>yüzey</a:t>
            </a:r>
            <a:r>
              <a:rPr lang="en-GB" sz="1600" dirty="0"/>
              <a:t> </a:t>
            </a:r>
            <a:r>
              <a:rPr lang="en-GB" sz="1600" dirty="0" err="1"/>
              <a:t>sularının</a:t>
            </a:r>
            <a:r>
              <a:rPr lang="en-GB" sz="1600" dirty="0"/>
              <a:t> </a:t>
            </a:r>
            <a:r>
              <a:rPr lang="en-GB" sz="1600" dirty="0" err="1"/>
              <a:t>trofik</a:t>
            </a:r>
            <a:r>
              <a:rPr lang="en-GB" sz="1600" dirty="0"/>
              <a:t> </a:t>
            </a:r>
            <a:r>
              <a:rPr lang="en-GB" sz="1600" dirty="0" err="1"/>
              <a:t>durumunun</a:t>
            </a:r>
            <a:r>
              <a:rPr lang="en-GB" sz="1600" dirty="0"/>
              <a:t> (</a:t>
            </a:r>
            <a:r>
              <a:rPr lang="en-GB" sz="1600" dirty="0" err="1"/>
              <a:t>ötrofikasyon</a:t>
            </a:r>
            <a:r>
              <a:rPr lang="en-GB" sz="1600" dirty="0"/>
              <a:t>) </a:t>
            </a:r>
            <a:r>
              <a:rPr lang="en-GB" sz="1600" dirty="0" err="1"/>
              <a:t>sınıflandırılmasında</a:t>
            </a:r>
            <a:r>
              <a:rPr lang="en-GB" sz="1600" dirty="0"/>
              <a:t> </a:t>
            </a:r>
            <a:r>
              <a:rPr lang="en-GB" sz="1600" b="1" i="1" dirty="0" err="1"/>
              <a:t>Trofik</a:t>
            </a:r>
            <a:r>
              <a:rPr lang="en-GB" sz="1600" b="1" i="1" dirty="0"/>
              <a:t> </a:t>
            </a:r>
            <a:r>
              <a:rPr lang="en-GB" sz="1600" b="1" i="1" dirty="0" err="1"/>
              <a:t>İndeks</a:t>
            </a:r>
            <a:r>
              <a:rPr lang="en-GB" sz="1600" b="1" i="1" dirty="0"/>
              <a:t> (TRIX)</a:t>
            </a:r>
            <a:r>
              <a:rPr lang="en-GB" sz="1600" dirty="0"/>
              <a:t> </a:t>
            </a:r>
            <a:r>
              <a:rPr lang="en-GB" sz="1600" dirty="0" err="1"/>
              <a:t>kullanılır</a:t>
            </a:r>
            <a:r>
              <a:rPr lang="en-GB" sz="16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/>
              <a:t>TRIX </a:t>
            </a:r>
            <a:r>
              <a:rPr lang="en-GB" sz="1600" dirty="0" err="1"/>
              <a:t>hesaplamalarında</a:t>
            </a:r>
            <a:r>
              <a:rPr lang="en-GB" sz="1600" dirty="0"/>
              <a:t> </a:t>
            </a:r>
            <a:r>
              <a:rPr lang="en-GB" sz="1600" dirty="0" err="1"/>
              <a:t>kullanılan</a:t>
            </a:r>
            <a:r>
              <a:rPr lang="en-GB" sz="1600" dirty="0"/>
              <a:t> </a:t>
            </a:r>
            <a:r>
              <a:rPr lang="en-GB" sz="1600" dirty="0" err="1"/>
              <a:t>derişimler</a:t>
            </a:r>
            <a:r>
              <a:rPr lang="en-GB" sz="1600" dirty="0"/>
              <a:t>;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600" dirty="0" err="1"/>
              <a:t>Yüzey</a:t>
            </a:r>
            <a:r>
              <a:rPr lang="en-GB" sz="1600" dirty="0"/>
              <a:t> </a:t>
            </a:r>
            <a:r>
              <a:rPr lang="en-GB" sz="1600" dirty="0" err="1"/>
              <a:t>sularında</a:t>
            </a:r>
            <a:r>
              <a:rPr lang="en-GB" sz="1600" dirty="0"/>
              <a:t> </a:t>
            </a:r>
            <a:r>
              <a:rPr lang="en-GB" sz="1600" dirty="0" err="1"/>
              <a:t>ölçülen</a:t>
            </a:r>
            <a:r>
              <a:rPr lang="en-GB" sz="1600" dirty="0"/>
              <a:t> </a:t>
            </a:r>
            <a:r>
              <a:rPr lang="en-GB" sz="1600" b="1" i="1" dirty="0" err="1"/>
              <a:t>çözünmüş</a:t>
            </a:r>
            <a:r>
              <a:rPr lang="en-GB" sz="1600" b="1" i="1" dirty="0"/>
              <a:t> </a:t>
            </a:r>
            <a:r>
              <a:rPr lang="en-GB" sz="1600" b="1" i="1" dirty="0" err="1"/>
              <a:t>oksijen</a:t>
            </a:r>
            <a:r>
              <a:rPr lang="en-GB" sz="1600" b="1" i="1" dirty="0"/>
              <a:t> </a:t>
            </a:r>
            <a:r>
              <a:rPr lang="en-GB" sz="1600" dirty="0"/>
              <a:t>(% </a:t>
            </a:r>
            <a:r>
              <a:rPr lang="en-GB" sz="1600" dirty="0" err="1"/>
              <a:t>doygunluk</a:t>
            </a:r>
            <a:r>
              <a:rPr lang="en-GB" sz="1600" dirty="0"/>
              <a:t> </a:t>
            </a:r>
            <a:r>
              <a:rPr lang="en-GB" sz="1600" dirty="0" err="1"/>
              <a:t>değeri</a:t>
            </a:r>
            <a:r>
              <a:rPr lang="en-GB" sz="1600" dirty="0"/>
              <a:t>),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600" b="1" i="1" dirty="0" err="1"/>
              <a:t>Toplam</a:t>
            </a:r>
            <a:r>
              <a:rPr lang="en-GB" sz="1600" b="1" i="1" dirty="0"/>
              <a:t> </a:t>
            </a:r>
            <a:r>
              <a:rPr lang="en-GB" sz="1600" b="1" i="1" dirty="0" err="1"/>
              <a:t>fosfor</a:t>
            </a:r>
            <a:r>
              <a:rPr lang="en-GB" sz="1600" b="1" i="1" dirty="0"/>
              <a:t> </a:t>
            </a:r>
            <a:r>
              <a:rPr lang="en-GB" sz="1600" dirty="0"/>
              <a:t>(TP),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600" b="1" i="1" dirty="0"/>
              <a:t>DIN</a:t>
            </a:r>
            <a:r>
              <a:rPr lang="en-GB" sz="1600" dirty="0"/>
              <a:t> (</a:t>
            </a:r>
            <a:r>
              <a:rPr lang="en-GB" sz="1600" dirty="0" err="1"/>
              <a:t>nitrat+nitrit+amonyak</a:t>
            </a:r>
            <a:r>
              <a:rPr lang="en-GB" sz="1600" dirty="0"/>
              <a:t>),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600" b="1" i="1" dirty="0" err="1"/>
              <a:t>Klorofil</a:t>
            </a:r>
            <a:r>
              <a:rPr lang="en-GB" sz="1600" b="1" i="1" dirty="0"/>
              <a:t> (</a:t>
            </a:r>
            <a:r>
              <a:rPr lang="en-GB" sz="1600" b="1" i="1" dirty="0" err="1"/>
              <a:t>Chl</a:t>
            </a:r>
            <a:r>
              <a:rPr lang="en-GB" sz="1600" b="1" i="1" dirty="0"/>
              <a:t>-a)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5F890-587B-D97A-862F-FBC61E57C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933" y="4810042"/>
            <a:ext cx="3715268" cy="1181265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EE8F511-7B96-BCC6-AF44-1D70D8D57C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376850"/>
              </p:ext>
            </p:extLst>
          </p:nvPr>
        </p:nvGraphicFramePr>
        <p:xfrm>
          <a:off x="5838911" y="3250769"/>
          <a:ext cx="601503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113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C3A02-D36B-ABD6-F4C3-C1881F6D1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853740-C109-73BD-FF30-190CB63B063E}"/>
              </a:ext>
            </a:extLst>
          </p:cNvPr>
          <p:cNvGrpSpPr/>
          <p:nvPr/>
        </p:nvGrpSpPr>
        <p:grpSpPr>
          <a:xfrm>
            <a:off x="349135" y="314325"/>
            <a:ext cx="11504814" cy="6453461"/>
            <a:chOff x="349135" y="314325"/>
            <a:chExt cx="11504814" cy="6453461"/>
          </a:xfrm>
        </p:grpSpPr>
        <p:grpSp>
          <p:nvGrpSpPr>
            <p:cNvPr id="9" name="Grup 8">
              <a:extLst>
                <a:ext uri="{FF2B5EF4-FFF2-40B4-BE49-F238E27FC236}">
                  <a16:creationId xmlns:a16="http://schemas.microsoft.com/office/drawing/2014/main" id="{B150ECB9-E34B-1AEC-F249-CC509A3569C1}"/>
                </a:ext>
              </a:extLst>
            </p:cNvPr>
            <p:cNvGrpSpPr/>
            <p:nvPr/>
          </p:nvGrpSpPr>
          <p:grpSpPr>
            <a:xfrm>
              <a:off x="349135" y="6317947"/>
              <a:ext cx="11504814" cy="449839"/>
              <a:chOff x="349135" y="6317947"/>
              <a:chExt cx="11504814" cy="449839"/>
            </a:xfrm>
          </p:grpSpPr>
          <p:grpSp>
            <p:nvGrpSpPr>
              <p:cNvPr id="10" name="Grup 9">
                <a:extLst>
                  <a:ext uri="{FF2B5EF4-FFF2-40B4-BE49-F238E27FC236}">
                    <a16:creationId xmlns:a16="http://schemas.microsoft.com/office/drawing/2014/main" id="{837558E0-0624-7FD0-7B1D-B33B585B3E82}"/>
                  </a:ext>
                </a:extLst>
              </p:cNvPr>
              <p:cNvGrpSpPr/>
              <p:nvPr/>
            </p:nvGrpSpPr>
            <p:grpSpPr>
              <a:xfrm>
                <a:off x="349135" y="6317947"/>
                <a:ext cx="11504814" cy="449839"/>
                <a:chOff x="349135" y="6317673"/>
                <a:chExt cx="11504814" cy="449839"/>
              </a:xfrm>
            </p:grpSpPr>
            <p:cxnSp>
              <p:nvCxnSpPr>
                <p:cNvPr id="12" name="Düz Bağlayıcı 11">
                  <a:extLst>
                    <a:ext uri="{FF2B5EF4-FFF2-40B4-BE49-F238E27FC236}">
                      <a16:creationId xmlns:a16="http://schemas.microsoft.com/office/drawing/2014/main" id="{38488A29-EEC9-ADAE-F424-A1A011067041}"/>
                    </a:ext>
                  </a:extLst>
                </p:cNvPr>
                <p:cNvCxnSpPr/>
                <p:nvPr/>
              </p:nvCxnSpPr>
              <p:spPr>
                <a:xfrm>
                  <a:off x="349135" y="6317673"/>
                  <a:ext cx="11504814" cy="83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Metin kutusu 12">
                  <a:extLst>
                    <a:ext uri="{FF2B5EF4-FFF2-40B4-BE49-F238E27FC236}">
                      <a16:creationId xmlns:a16="http://schemas.microsoft.com/office/drawing/2014/main" id="{DF844930-36E7-C291-CD17-DBF4F46F46F1}"/>
                    </a:ext>
                  </a:extLst>
                </p:cNvPr>
                <p:cNvSpPr txBox="1"/>
                <p:nvPr/>
              </p:nvSpPr>
              <p:spPr>
                <a:xfrm>
                  <a:off x="9573208" y="6398180"/>
                  <a:ext cx="228074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b="1"/>
                  </a:lvl1pPr>
                </a:lstStyle>
                <a:p>
                  <a:r>
                    <a:rPr lang="tr-TR" dirty="0"/>
                    <a:t>Olgaç GÜVEN – </a:t>
                  </a:r>
                  <a:r>
                    <a:rPr lang="en-GB" dirty="0"/>
                    <a:t>2024</a:t>
                  </a:r>
                </a:p>
              </p:txBody>
            </p:sp>
          </p:grpSp>
          <p:sp>
            <p:nvSpPr>
              <p:cNvPr id="11" name="Dikdörtgen 10">
                <a:extLst>
                  <a:ext uri="{FF2B5EF4-FFF2-40B4-BE49-F238E27FC236}">
                    <a16:creationId xmlns:a16="http://schemas.microsoft.com/office/drawing/2014/main" id="{D5A34AAD-D47B-4FA1-DBAF-8BEE15D958DA}"/>
                  </a:ext>
                </a:extLst>
              </p:cNvPr>
              <p:cNvSpPr/>
              <p:nvPr/>
            </p:nvSpPr>
            <p:spPr>
              <a:xfrm>
                <a:off x="349135" y="6398454"/>
                <a:ext cx="5746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/>
                  <a:t>STB5045 - Uygulamalı Veri Analizi </a:t>
                </a:r>
                <a:r>
                  <a:rPr lang="en-GB" b="1" dirty="0"/>
                  <a:t>v</a:t>
                </a:r>
                <a:r>
                  <a:rPr lang="tr-TR" b="1" dirty="0"/>
                  <a:t>e Görselleştirme</a:t>
                </a:r>
              </a:p>
            </p:txBody>
          </p:sp>
        </p:grpSp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E109282F-9600-6BE1-B21F-0F2B54A2D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267" y="314325"/>
              <a:ext cx="745682" cy="74568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61A1438-8420-0E93-97C6-1D6B3D2DD60B}"/>
              </a:ext>
            </a:extLst>
          </p:cNvPr>
          <p:cNvSpPr txBox="1"/>
          <p:nvPr/>
        </p:nvSpPr>
        <p:spPr>
          <a:xfrm>
            <a:off x="338051" y="687166"/>
            <a:ext cx="10770216" cy="3099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b="1" dirty="0"/>
              <a:t>Ekolojik Kalite Durumu</a:t>
            </a:r>
            <a:r>
              <a:rPr lang="tr-TR" sz="1600" dirty="0"/>
              <a:t>: Sucul ekosistemlerin yapı ve fonksiyonlarındaki kaliteyi ifade eder</a:t>
            </a:r>
          </a:p>
          <a:p>
            <a:pPr>
              <a:lnSpc>
                <a:spcPct val="150000"/>
              </a:lnSpc>
            </a:pPr>
            <a:r>
              <a:rPr lang="tr-TR" sz="1600" dirty="0"/>
              <a:t>Kıyı suları için;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600" dirty="0"/>
              <a:t>Üç biyolojik kalite elemanı (</a:t>
            </a:r>
            <a:r>
              <a:rPr lang="tr-TR" sz="1600" b="1" i="1" dirty="0"/>
              <a:t>fitoplankton</a:t>
            </a:r>
            <a:r>
              <a:rPr lang="tr-TR" sz="1600" dirty="0"/>
              <a:t>, </a:t>
            </a:r>
            <a:r>
              <a:rPr lang="tr-TR" sz="1600" b="1" i="1" dirty="0" err="1"/>
              <a:t>bentoz</a:t>
            </a:r>
            <a:r>
              <a:rPr lang="tr-TR" sz="1600" dirty="0"/>
              <a:t>, </a:t>
            </a:r>
            <a:r>
              <a:rPr lang="tr-TR" sz="1600" b="1" i="1" dirty="0"/>
              <a:t>makro alg</a:t>
            </a:r>
            <a:r>
              <a:rPr lang="tr-TR" sz="1600" dirty="0"/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600" dirty="0"/>
              <a:t>Destekleyici parametreler; 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tr-TR" sz="1600" dirty="0"/>
              <a:t>Besin elementleri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1600" dirty="0"/>
              <a:t>Toplam fosfor (</a:t>
            </a:r>
            <a:r>
              <a:rPr lang="tr-TR" sz="1600" b="1" i="1" dirty="0"/>
              <a:t>TP</a:t>
            </a:r>
            <a:r>
              <a:rPr lang="tr-TR" sz="1600" dirty="0"/>
              <a:t>)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1600" dirty="0"/>
              <a:t>Oksitlenmiş inorganik azot (</a:t>
            </a:r>
            <a:r>
              <a:rPr lang="tr-TR" sz="1600" b="1" i="1" dirty="0" err="1"/>
              <a:t>nitrat+nitrit</a:t>
            </a:r>
            <a:r>
              <a:rPr lang="tr-TR" sz="1600" dirty="0"/>
              <a:t>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tr-TR" sz="1600" dirty="0"/>
              <a:t>Seki disk derinliği</a:t>
            </a:r>
          </a:p>
        </p:txBody>
      </p:sp>
    </p:spTree>
    <p:extLst>
      <p:ext uri="{BB962C8B-B14F-4D97-AF65-F5344CB8AC3E}">
        <p14:creationId xmlns:p14="http://schemas.microsoft.com/office/powerpoint/2010/main" val="1177123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E914B-1584-9322-CAA8-21D7CEC3A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48D18C-28FF-4BB2-2631-AA2C96978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51" y="3739710"/>
            <a:ext cx="6503841" cy="2187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9A77E-1A70-CB72-9532-CE21B8975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108" y="2016089"/>
            <a:ext cx="6503841" cy="218777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DCF4AA6-3DC8-9956-4BB8-E295475DEB68}"/>
              </a:ext>
            </a:extLst>
          </p:cNvPr>
          <p:cNvGrpSpPr/>
          <p:nvPr/>
        </p:nvGrpSpPr>
        <p:grpSpPr>
          <a:xfrm>
            <a:off x="349135" y="314325"/>
            <a:ext cx="11504814" cy="6453461"/>
            <a:chOff x="349135" y="314325"/>
            <a:chExt cx="11504814" cy="6453461"/>
          </a:xfrm>
        </p:grpSpPr>
        <p:grpSp>
          <p:nvGrpSpPr>
            <p:cNvPr id="9" name="Grup 8">
              <a:extLst>
                <a:ext uri="{FF2B5EF4-FFF2-40B4-BE49-F238E27FC236}">
                  <a16:creationId xmlns:a16="http://schemas.microsoft.com/office/drawing/2014/main" id="{9C547036-0D7A-CF71-F7BA-3CF55A410EA0}"/>
                </a:ext>
              </a:extLst>
            </p:cNvPr>
            <p:cNvGrpSpPr/>
            <p:nvPr/>
          </p:nvGrpSpPr>
          <p:grpSpPr>
            <a:xfrm>
              <a:off x="349135" y="6317947"/>
              <a:ext cx="11504814" cy="449839"/>
              <a:chOff x="349135" y="6317947"/>
              <a:chExt cx="11504814" cy="449839"/>
            </a:xfrm>
          </p:grpSpPr>
          <p:grpSp>
            <p:nvGrpSpPr>
              <p:cNvPr id="10" name="Grup 9">
                <a:extLst>
                  <a:ext uri="{FF2B5EF4-FFF2-40B4-BE49-F238E27FC236}">
                    <a16:creationId xmlns:a16="http://schemas.microsoft.com/office/drawing/2014/main" id="{C2626927-E574-A35E-D916-9A25A621711A}"/>
                  </a:ext>
                </a:extLst>
              </p:cNvPr>
              <p:cNvGrpSpPr/>
              <p:nvPr/>
            </p:nvGrpSpPr>
            <p:grpSpPr>
              <a:xfrm>
                <a:off x="349135" y="6317947"/>
                <a:ext cx="11504814" cy="449839"/>
                <a:chOff x="349135" y="6317673"/>
                <a:chExt cx="11504814" cy="449839"/>
              </a:xfrm>
            </p:grpSpPr>
            <p:cxnSp>
              <p:nvCxnSpPr>
                <p:cNvPr id="12" name="Düz Bağlayıcı 11">
                  <a:extLst>
                    <a:ext uri="{FF2B5EF4-FFF2-40B4-BE49-F238E27FC236}">
                      <a16:creationId xmlns:a16="http://schemas.microsoft.com/office/drawing/2014/main" id="{F29D8D84-116C-BBC9-0F26-225F8593A15A}"/>
                    </a:ext>
                  </a:extLst>
                </p:cNvPr>
                <p:cNvCxnSpPr/>
                <p:nvPr/>
              </p:nvCxnSpPr>
              <p:spPr>
                <a:xfrm>
                  <a:off x="349135" y="6317673"/>
                  <a:ext cx="11504814" cy="83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Metin kutusu 12">
                  <a:extLst>
                    <a:ext uri="{FF2B5EF4-FFF2-40B4-BE49-F238E27FC236}">
                      <a16:creationId xmlns:a16="http://schemas.microsoft.com/office/drawing/2014/main" id="{78C609F8-1C1C-9D19-76D4-6473E07FC342}"/>
                    </a:ext>
                  </a:extLst>
                </p:cNvPr>
                <p:cNvSpPr txBox="1"/>
                <p:nvPr/>
              </p:nvSpPr>
              <p:spPr>
                <a:xfrm>
                  <a:off x="9573208" y="6398180"/>
                  <a:ext cx="228074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b="1"/>
                  </a:lvl1pPr>
                </a:lstStyle>
                <a:p>
                  <a:r>
                    <a:rPr lang="tr-TR" dirty="0"/>
                    <a:t>Olgaç GÜVEN – </a:t>
                  </a:r>
                  <a:r>
                    <a:rPr lang="en-GB" dirty="0"/>
                    <a:t>2024</a:t>
                  </a:r>
                </a:p>
              </p:txBody>
            </p:sp>
          </p:grpSp>
          <p:sp>
            <p:nvSpPr>
              <p:cNvPr id="11" name="Dikdörtgen 10">
                <a:extLst>
                  <a:ext uri="{FF2B5EF4-FFF2-40B4-BE49-F238E27FC236}">
                    <a16:creationId xmlns:a16="http://schemas.microsoft.com/office/drawing/2014/main" id="{A5C27D2A-7772-07D3-D5DC-58044E39A607}"/>
                  </a:ext>
                </a:extLst>
              </p:cNvPr>
              <p:cNvSpPr/>
              <p:nvPr/>
            </p:nvSpPr>
            <p:spPr>
              <a:xfrm>
                <a:off x="349135" y="6398454"/>
                <a:ext cx="5746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/>
                  <a:t>STB5045 - Uygulamalı Veri Analizi </a:t>
                </a:r>
                <a:r>
                  <a:rPr lang="en-GB" b="1" dirty="0"/>
                  <a:t>v</a:t>
                </a:r>
                <a:r>
                  <a:rPr lang="tr-TR" b="1" dirty="0"/>
                  <a:t>e Görselleştirme</a:t>
                </a:r>
              </a:p>
            </p:txBody>
          </p:sp>
        </p:grpSp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7205FC94-DD62-1BA1-4AFE-753C6B8E6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267" y="314325"/>
              <a:ext cx="745682" cy="74568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173AD5A-4879-5B1C-7615-92B0B6337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35" y="531741"/>
            <a:ext cx="6503841" cy="21877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A205180-8830-18DD-C41F-6978E710009E}"/>
              </a:ext>
            </a:extLst>
          </p:cNvPr>
          <p:cNvSpPr txBox="1"/>
          <p:nvPr/>
        </p:nvSpPr>
        <p:spPr>
          <a:xfrm>
            <a:off x="6852976" y="561134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/>
              <a:t>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A32675-9632-64A2-FDCA-104E17E8B87A}"/>
              </a:ext>
            </a:extLst>
          </p:cNvPr>
          <p:cNvSpPr txBox="1"/>
          <p:nvPr/>
        </p:nvSpPr>
        <p:spPr>
          <a:xfrm>
            <a:off x="4729425" y="309481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/>
              <a:t>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2022CB-5FCB-4E0C-420B-8768E214713A}"/>
              </a:ext>
            </a:extLst>
          </p:cNvPr>
          <p:cNvSpPr txBox="1"/>
          <p:nvPr/>
        </p:nvSpPr>
        <p:spPr>
          <a:xfrm>
            <a:off x="6859674" y="5588932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451094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6CA9B-90FC-118D-F9F6-7BFF1561A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691201C-9975-13A2-4E21-662A98117A10}"/>
              </a:ext>
            </a:extLst>
          </p:cNvPr>
          <p:cNvGrpSpPr/>
          <p:nvPr/>
        </p:nvGrpSpPr>
        <p:grpSpPr>
          <a:xfrm>
            <a:off x="349135" y="314325"/>
            <a:ext cx="11504814" cy="6453461"/>
            <a:chOff x="349135" y="314325"/>
            <a:chExt cx="11504814" cy="6453461"/>
          </a:xfrm>
        </p:grpSpPr>
        <p:grpSp>
          <p:nvGrpSpPr>
            <p:cNvPr id="9" name="Grup 8">
              <a:extLst>
                <a:ext uri="{FF2B5EF4-FFF2-40B4-BE49-F238E27FC236}">
                  <a16:creationId xmlns:a16="http://schemas.microsoft.com/office/drawing/2014/main" id="{AD763C8A-AEA0-516C-854E-505499F392AB}"/>
                </a:ext>
              </a:extLst>
            </p:cNvPr>
            <p:cNvGrpSpPr/>
            <p:nvPr/>
          </p:nvGrpSpPr>
          <p:grpSpPr>
            <a:xfrm>
              <a:off x="349135" y="6317947"/>
              <a:ext cx="11504814" cy="449839"/>
              <a:chOff x="349135" y="6317947"/>
              <a:chExt cx="11504814" cy="449839"/>
            </a:xfrm>
          </p:grpSpPr>
          <p:grpSp>
            <p:nvGrpSpPr>
              <p:cNvPr id="10" name="Grup 9">
                <a:extLst>
                  <a:ext uri="{FF2B5EF4-FFF2-40B4-BE49-F238E27FC236}">
                    <a16:creationId xmlns:a16="http://schemas.microsoft.com/office/drawing/2014/main" id="{059B747E-7539-920F-F02E-D0629C32D38E}"/>
                  </a:ext>
                </a:extLst>
              </p:cNvPr>
              <p:cNvGrpSpPr/>
              <p:nvPr/>
            </p:nvGrpSpPr>
            <p:grpSpPr>
              <a:xfrm>
                <a:off x="349135" y="6317947"/>
                <a:ext cx="11504814" cy="449839"/>
                <a:chOff x="349135" y="6317673"/>
                <a:chExt cx="11504814" cy="449839"/>
              </a:xfrm>
            </p:grpSpPr>
            <p:cxnSp>
              <p:nvCxnSpPr>
                <p:cNvPr id="12" name="Düz Bağlayıcı 11">
                  <a:extLst>
                    <a:ext uri="{FF2B5EF4-FFF2-40B4-BE49-F238E27FC236}">
                      <a16:creationId xmlns:a16="http://schemas.microsoft.com/office/drawing/2014/main" id="{110C5353-8F9B-D2D7-6A08-C5A98431B820}"/>
                    </a:ext>
                  </a:extLst>
                </p:cNvPr>
                <p:cNvCxnSpPr/>
                <p:nvPr/>
              </p:nvCxnSpPr>
              <p:spPr>
                <a:xfrm>
                  <a:off x="349135" y="6317673"/>
                  <a:ext cx="11504814" cy="83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Metin kutusu 12">
                  <a:extLst>
                    <a:ext uri="{FF2B5EF4-FFF2-40B4-BE49-F238E27FC236}">
                      <a16:creationId xmlns:a16="http://schemas.microsoft.com/office/drawing/2014/main" id="{49CEDA6A-9B03-6507-1C91-AA1926CAB2DA}"/>
                    </a:ext>
                  </a:extLst>
                </p:cNvPr>
                <p:cNvSpPr txBox="1"/>
                <p:nvPr/>
              </p:nvSpPr>
              <p:spPr>
                <a:xfrm>
                  <a:off x="9573208" y="6398180"/>
                  <a:ext cx="228074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b="1"/>
                  </a:lvl1pPr>
                </a:lstStyle>
                <a:p>
                  <a:r>
                    <a:rPr lang="tr-TR" dirty="0"/>
                    <a:t>Olgaç GÜVEN – </a:t>
                  </a:r>
                  <a:r>
                    <a:rPr lang="en-GB" dirty="0"/>
                    <a:t>2024</a:t>
                  </a:r>
                </a:p>
              </p:txBody>
            </p:sp>
          </p:grpSp>
          <p:sp>
            <p:nvSpPr>
              <p:cNvPr id="11" name="Dikdörtgen 10">
                <a:extLst>
                  <a:ext uri="{FF2B5EF4-FFF2-40B4-BE49-F238E27FC236}">
                    <a16:creationId xmlns:a16="http://schemas.microsoft.com/office/drawing/2014/main" id="{D4AEBA64-4FD4-F694-F94B-F8A665342785}"/>
                  </a:ext>
                </a:extLst>
              </p:cNvPr>
              <p:cNvSpPr/>
              <p:nvPr/>
            </p:nvSpPr>
            <p:spPr>
              <a:xfrm>
                <a:off x="349135" y="6398454"/>
                <a:ext cx="5746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/>
                  <a:t>STB5045 - Uygulamalı Veri Analizi </a:t>
                </a:r>
                <a:r>
                  <a:rPr lang="en-GB" b="1" dirty="0"/>
                  <a:t>v</a:t>
                </a:r>
                <a:r>
                  <a:rPr lang="tr-TR" b="1" dirty="0"/>
                  <a:t>e Görselleştirme</a:t>
                </a:r>
              </a:p>
            </p:txBody>
          </p:sp>
        </p:grpSp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3EF254D8-27DB-4A96-A7E3-335B26DE1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267" y="314325"/>
              <a:ext cx="745682" cy="74568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6D1880A-A5E9-C9BE-79B3-AD3EC90BA196}"/>
              </a:ext>
            </a:extLst>
          </p:cNvPr>
          <p:cNvSpPr txBox="1"/>
          <p:nvPr/>
        </p:nvSpPr>
        <p:spPr>
          <a:xfrm>
            <a:off x="360219" y="5082164"/>
            <a:ext cx="11493730" cy="794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Tüm Akdeniz’de olduğu gibi bölgemiz küresel ısınmanın etkilerine karşı savunmasız durumda,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Hasarı azaltmak ve hem doğal toplumu korumak için </a:t>
            </a:r>
            <a:r>
              <a:rPr lang="tr-TR" sz="1600" dirty="0">
                <a:solidFill>
                  <a:srgbClr val="FF0000"/>
                </a:solidFill>
                <a:latin typeface="Roboto" panose="02000000000000000000" pitchFamily="2" charset="0"/>
              </a:rPr>
              <a:t>kapsamlı uyum stratejileri ve</a:t>
            </a:r>
            <a:r>
              <a:rPr lang="tr-TR" sz="1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acil uluslararası iş birliği gerekmekte.</a:t>
            </a:r>
            <a:endParaRPr lang="tr-TR" sz="1600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E0D5D2F-9D7D-8BA4-E749-929B26395E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371316"/>
              </p:ext>
            </p:extLst>
          </p:nvPr>
        </p:nvGraphicFramePr>
        <p:xfrm>
          <a:off x="374649" y="843491"/>
          <a:ext cx="5387976" cy="2918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E56029F5-ABE4-CD0C-137F-78D47B38B9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8750549"/>
              </p:ext>
            </p:extLst>
          </p:nvPr>
        </p:nvGraphicFramePr>
        <p:xfrm>
          <a:off x="6093132" y="687166"/>
          <a:ext cx="5387976" cy="4100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5692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184E9-8234-5896-0005-45963A396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AD6453-F952-837D-6D2F-C84C66DE46CD}"/>
              </a:ext>
            </a:extLst>
          </p:cNvPr>
          <p:cNvGrpSpPr/>
          <p:nvPr/>
        </p:nvGrpSpPr>
        <p:grpSpPr>
          <a:xfrm>
            <a:off x="349135" y="314325"/>
            <a:ext cx="11504814" cy="6453461"/>
            <a:chOff x="349135" y="314325"/>
            <a:chExt cx="11504814" cy="6453461"/>
          </a:xfrm>
        </p:grpSpPr>
        <p:grpSp>
          <p:nvGrpSpPr>
            <p:cNvPr id="9" name="Grup 8">
              <a:extLst>
                <a:ext uri="{FF2B5EF4-FFF2-40B4-BE49-F238E27FC236}">
                  <a16:creationId xmlns:a16="http://schemas.microsoft.com/office/drawing/2014/main" id="{4FB18C85-B929-1745-CFD0-629A272ABD12}"/>
                </a:ext>
              </a:extLst>
            </p:cNvPr>
            <p:cNvGrpSpPr/>
            <p:nvPr/>
          </p:nvGrpSpPr>
          <p:grpSpPr>
            <a:xfrm>
              <a:off x="349135" y="6317947"/>
              <a:ext cx="11504814" cy="449839"/>
              <a:chOff x="349135" y="6317947"/>
              <a:chExt cx="11504814" cy="449839"/>
            </a:xfrm>
          </p:grpSpPr>
          <p:grpSp>
            <p:nvGrpSpPr>
              <p:cNvPr id="10" name="Grup 9">
                <a:extLst>
                  <a:ext uri="{FF2B5EF4-FFF2-40B4-BE49-F238E27FC236}">
                    <a16:creationId xmlns:a16="http://schemas.microsoft.com/office/drawing/2014/main" id="{041E7F3F-8816-D93E-58F0-185428864039}"/>
                  </a:ext>
                </a:extLst>
              </p:cNvPr>
              <p:cNvGrpSpPr/>
              <p:nvPr/>
            </p:nvGrpSpPr>
            <p:grpSpPr>
              <a:xfrm>
                <a:off x="349135" y="6317947"/>
                <a:ext cx="11504814" cy="449839"/>
                <a:chOff x="349135" y="6317673"/>
                <a:chExt cx="11504814" cy="449839"/>
              </a:xfrm>
            </p:grpSpPr>
            <p:cxnSp>
              <p:nvCxnSpPr>
                <p:cNvPr id="12" name="Düz Bağlayıcı 11">
                  <a:extLst>
                    <a:ext uri="{FF2B5EF4-FFF2-40B4-BE49-F238E27FC236}">
                      <a16:creationId xmlns:a16="http://schemas.microsoft.com/office/drawing/2014/main" id="{3015C5FE-AF5F-1A55-0C98-D1E1138C2F12}"/>
                    </a:ext>
                  </a:extLst>
                </p:cNvPr>
                <p:cNvCxnSpPr/>
                <p:nvPr/>
              </p:nvCxnSpPr>
              <p:spPr>
                <a:xfrm>
                  <a:off x="349135" y="6317673"/>
                  <a:ext cx="11504814" cy="83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Metin kutusu 12">
                  <a:extLst>
                    <a:ext uri="{FF2B5EF4-FFF2-40B4-BE49-F238E27FC236}">
                      <a16:creationId xmlns:a16="http://schemas.microsoft.com/office/drawing/2014/main" id="{DABD7F09-44A9-CC7C-7F85-A27BE98179D8}"/>
                    </a:ext>
                  </a:extLst>
                </p:cNvPr>
                <p:cNvSpPr txBox="1"/>
                <p:nvPr/>
              </p:nvSpPr>
              <p:spPr>
                <a:xfrm>
                  <a:off x="9573208" y="6398180"/>
                  <a:ext cx="228074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b="1"/>
                  </a:lvl1pPr>
                </a:lstStyle>
                <a:p>
                  <a:r>
                    <a:rPr lang="tr-TR" dirty="0"/>
                    <a:t>Olgaç GÜVEN – </a:t>
                  </a:r>
                  <a:r>
                    <a:rPr lang="en-GB" dirty="0"/>
                    <a:t>2024</a:t>
                  </a:r>
                </a:p>
              </p:txBody>
            </p:sp>
          </p:grpSp>
          <p:sp>
            <p:nvSpPr>
              <p:cNvPr id="11" name="Dikdörtgen 10">
                <a:extLst>
                  <a:ext uri="{FF2B5EF4-FFF2-40B4-BE49-F238E27FC236}">
                    <a16:creationId xmlns:a16="http://schemas.microsoft.com/office/drawing/2014/main" id="{7BC5A4DA-5F7F-1B52-5054-1EA40B9B05D9}"/>
                  </a:ext>
                </a:extLst>
              </p:cNvPr>
              <p:cNvSpPr/>
              <p:nvPr/>
            </p:nvSpPr>
            <p:spPr>
              <a:xfrm>
                <a:off x="349135" y="6398454"/>
                <a:ext cx="5746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/>
                  <a:t>STB5045 - Uygulamalı Veri Analizi </a:t>
                </a:r>
                <a:r>
                  <a:rPr lang="en-GB" b="1" dirty="0"/>
                  <a:t>v</a:t>
                </a:r>
                <a:r>
                  <a:rPr lang="tr-TR" b="1" dirty="0"/>
                  <a:t>e Görselleştirme</a:t>
                </a:r>
              </a:p>
            </p:txBody>
          </p:sp>
        </p:grpSp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4FAA28B9-1F0C-01EC-68BB-952922C88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267" y="314325"/>
              <a:ext cx="745682" cy="74568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C93B0E1-1A0C-4709-9E51-F1A8590D7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34" y="554775"/>
            <a:ext cx="8624043" cy="56909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580632-C846-A6FA-F75E-B7FA271AD32C}"/>
              </a:ext>
            </a:extLst>
          </p:cNvPr>
          <p:cNvSpPr txBox="1"/>
          <p:nvPr/>
        </p:nvSpPr>
        <p:spPr>
          <a:xfrm>
            <a:off x="8973177" y="1132202"/>
            <a:ext cx="2880772" cy="301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/>
              <a:t>0.4 °C su sıcaklığı artışı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/>
              <a:t>0.1’lük pH düşüşü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/>
              <a:t>%20 daha hızlı ısınma (Akdeniz)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/>
              <a:t>Sıcak dönemlerde artış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1600" dirty="0"/>
              <a:t>Yangın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1600" dirty="0"/>
              <a:t>Kuraklık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/>
              <a:t>Yağış rejiminde değişiklik</a:t>
            </a:r>
          </a:p>
        </p:txBody>
      </p:sp>
    </p:spTree>
    <p:extLst>
      <p:ext uri="{BB962C8B-B14F-4D97-AF65-F5344CB8AC3E}">
        <p14:creationId xmlns:p14="http://schemas.microsoft.com/office/powerpoint/2010/main" val="350277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BA839-D437-4727-ABD2-8E55FBDC9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54C724C-D301-5888-1AD5-89FB11C0A9C5}"/>
              </a:ext>
            </a:extLst>
          </p:cNvPr>
          <p:cNvGrpSpPr/>
          <p:nvPr/>
        </p:nvGrpSpPr>
        <p:grpSpPr>
          <a:xfrm>
            <a:off x="349135" y="314325"/>
            <a:ext cx="11504814" cy="6453461"/>
            <a:chOff x="349135" y="314325"/>
            <a:chExt cx="11504814" cy="6453461"/>
          </a:xfrm>
        </p:grpSpPr>
        <p:grpSp>
          <p:nvGrpSpPr>
            <p:cNvPr id="9" name="Grup 8">
              <a:extLst>
                <a:ext uri="{FF2B5EF4-FFF2-40B4-BE49-F238E27FC236}">
                  <a16:creationId xmlns:a16="http://schemas.microsoft.com/office/drawing/2014/main" id="{4FE94018-81C2-0BCD-5DAE-C4CF607870E2}"/>
                </a:ext>
              </a:extLst>
            </p:cNvPr>
            <p:cNvGrpSpPr/>
            <p:nvPr/>
          </p:nvGrpSpPr>
          <p:grpSpPr>
            <a:xfrm>
              <a:off x="349135" y="6317947"/>
              <a:ext cx="11504814" cy="449839"/>
              <a:chOff x="349135" y="6317947"/>
              <a:chExt cx="11504814" cy="449839"/>
            </a:xfrm>
          </p:grpSpPr>
          <p:grpSp>
            <p:nvGrpSpPr>
              <p:cNvPr id="10" name="Grup 9">
                <a:extLst>
                  <a:ext uri="{FF2B5EF4-FFF2-40B4-BE49-F238E27FC236}">
                    <a16:creationId xmlns:a16="http://schemas.microsoft.com/office/drawing/2014/main" id="{FDC6D34D-E6D2-1769-FE43-1A5261547DA1}"/>
                  </a:ext>
                </a:extLst>
              </p:cNvPr>
              <p:cNvGrpSpPr/>
              <p:nvPr/>
            </p:nvGrpSpPr>
            <p:grpSpPr>
              <a:xfrm>
                <a:off x="349135" y="6317947"/>
                <a:ext cx="11504814" cy="449839"/>
                <a:chOff x="349135" y="6317673"/>
                <a:chExt cx="11504814" cy="449839"/>
              </a:xfrm>
            </p:grpSpPr>
            <p:cxnSp>
              <p:nvCxnSpPr>
                <p:cNvPr id="12" name="Düz Bağlayıcı 11">
                  <a:extLst>
                    <a:ext uri="{FF2B5EF4-FFF2-40B4-BE49-F238E27FC236}">
                      <a16:creationId xmlns:a16="http://schemas.microsoft.com/office/drawing/2014/main" id="{1DB58D1D-5A7A-2F5F-9E72-B3B673051359}"/>
                    </a:ext>
                  </a:extLst>
                </p:cNvPr>
                <p:cNvCxnSpPr/>
                <p:nvPr/>
              </p:nvCxnSpPr>
              <p:spPr>
                <a:xfrm>
                  <a:off x="349135" y="6317673"/>
                  <a:ext cx="11504814" cy="83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Metin kutusu 12">
                  <a:extLst>
                    <a:ext uri="{FF2B5EF4-FFF2-40B4-BE49-F238E27FC236}">
                      <a16:creationId xmlns:a16="http://schemas.microsoft.com/office/drawing/2014/main" id="{AA3952E0-FAC0-7BA9-D6CF-629CCBA81EF9}"/>
                    </a:ext>
                  </a:extLst>
                </p:cNvPr>
                <p:cNvSpPr txBox="1"/>
                <p:nvPr/>
              </p:nvSpPr>
              <p:spPr>
                <a:xfrm>
                  <a:off x="9573208" y="6398180"/>
                  <a:ext cx="228074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b="1"/>
                  </a:lvl1pPr>
                </a:lstStyle>
                <a:p>
                  <a:r>
                    <a:rPr lang="tr-TR" dirty="0"/>
                    <a:t>Olgaç GÜVEN – </a:t>
                  </a:r>
                  <a:r>
                    <a:rPr lang="en-GB" dirty="0"/>
                    <a:t>2024</a:t>
                  </a:r>
                </a:p>
              </p:txBody>
            </p:sp>
          </p:grpSp>
          <p:sp>
            <p:nvSpPr>
              <p:cNvPr id="11" name="Dikdörtgen 10">
                <a:extLst>
                  <a:ext uri="{FF2B5EF4-FFF2-40B4-BE49-F238E27FC236}">
                    <a16:creationId xmlns:a16="http://schemas.microsoft.com/office/drawing/2014/main" id="{E83AA617-7025-4E59-E3EA-505DD601F97B}"/>
                  </a:ext>
                </a:extLst>
              </p:cNvPr>
              <p:cNvSpPr/>
              <p:nvPr/>
            </p:nvSpPr>
            <p:spPr>
              <a:xfrm>
                <a:off x="349135" y="6398454"/>
                <a:ext cx="5746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/>
                  <a:t>STB5045 - Uygulamalı Veri Analizi </a:t>
                </a:r>
                <a:r>
                  <a:rPr lang="en-GB" b="1" dirty="0"/>
                  <a:t>v</a:t>
                </a:r>
                <a:r>
                  <a:rPr lang="tr-TR" b="1" dirty="0"/>
                  <a:t>e Görselleştirme</a:t>
                </a:r>
              </a:p>
            </p:txBody>
          </p:sp>
        </p:grpSp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79B5C1B2-CE85-8034-1CD2-CF665337B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267" y="314325"/>
              <a:ext cx="745682" cy="74568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69768F2-C43F-F2B2-A737-E283E59519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310"/>
          <a:stretch/>
        </p:blipFill>
        <p:spPr>
          <a:xfrm>
            <a:off x="360219" y="687166"/>
            <a:ext cx="7798540" cy="51857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0058DC-81A2-AB1F-F6A3-0186479B57F7}"/>
              </a:ext>
            </a:extLst>
          </p:cNvPr>
          <p:cNvSpPr txBox="1"/>
          <p:nvPr/>
        </p:nvSpPr>
        <p:spPr>
          <a:xfrm>
            <a:off x="338051" y="5784087"/>
            <a:ext cx="11493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dirty="0" err="1"/>
              <a:t>Lelieveld</a:t>
            </a:r>
            <a:r>
              <a:rPr lang="en-GB" sz="1200" dirty="0"/>
              <a:t>, J., </a:t>
            </a:r>
            <a:r>
              <a:rPr lang="en-GB" sz="1200" dirty="0" err="1"/>
              <a:t>Hadjinicolaou</a:t>
            </a:r>
            <a:r>
              <a:rPr lang="en-GB" sz="1200" dirty="0"/>
              <a:t>, P., </a:t>
            </a:r>
            <a:r>
              <a:rPr lang="en-GB" sz="1200" dirty="0" err="1"/>
              <a:t>Kostopoulou</a:t>
            </a:r>
            <a:r>
              <a:rPr lang="en-GB" sz="1200" dirty="0"/>
              <a:t>, E. et al. </a:t>
            </a:r>
            <a:r>
              <a:rPr lang="en-GB" sz="1200" b="1" i="1" dirty="0"/>
              <a:t>Climate change and impacts in the Eastern Mediterranean and the Middle East</a:t>
            </a:r>
            <a:r>
              <a:rPr lang="en-GB" sz="1200" dirty="0"/>
              <a:t>. Climatic Change 114, 667–687 (</a:t>
            </a:r>
            <a:r>
              <a:rPr lang="en-GB" sz="1200" dirty="0">
                <a:solidFill>
                  <a:srgbClr val="FF0000"/>
                </a:solidFill>
              </a:rPr>
              <a:t>2012</a:t>
            </a:r>
            <a:r>
              <a:rPr lang="en-GB" sz="1200" dirty="0"/>
              <a:t>). https://doi.org/10.1007/s10584-012-0418-4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B9808-A715-DFF6-BA3C-63E82D5519CD}"/>
              </a:ext>
            </a:extLst>
          </p:cNvPr>
          <p:cNvSpPr txBox="1"/>
          <p:nvPr/>
        </p:nvSpPr>
        <p:spPr>
          <a:xfrm>
            <a:off x="8328587" y="1060007"/>
            <a:ext cx="3525361" cy="4262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err="1"/>
              <a:t>Bölgesel</a:t>
            </a:r>
            <a:r>
              <a:rPr lang="en-GB" sz="1400" dirty="0"/>
              <a:t> İklim </a:t>
            </a:r>
            <a:r>
              <a:rPr lang="en-GB" sz="1400" dirty="0" err="1"/>
              <a:t>Modeli</a:t>
            </a:r>
            <a:r>
              <a:rPr lang="en-GB" sz="1400" dirty="0"/>
              <a:t>: </a:t>
            </a:r>
            <a:r>
              <a:rPr lang="en-GB" sz="1400" b="1" i="1" dirty="0"/>
              <a:t>PRECIS</a:t>
            </a:r>
            <a:r>
              <a:rPr lang="en-GB" sz="1400" dirty="0"/>
              <a:t> (Providing Regional Climates for Impact Studies)</a:t>
            </a:r>
          </a:p>
          <a:p>
            <a:pPr algn="just">
              <a:lnSpc>
                <a:spcPct val="150000"/>
              </a:lnSpc>
            </a:pPr>
            <a:endParaRPr lang="en-GB" sz="1400" dirty="0"/>
          </a:p>
          <a:p>
            <a:pPr algn="just">
              <a:lnSpc>
                <a:spcPct val="150000"/>
              </a:lnSpc>
            </a:pPr>
            <a:r>
              <a:rPr lang="en-GB" sz="1400" b="1" i="1" dirty="0"/>
              <a:t>Climatic Research Unit</a:t>
            </a:r>
            <a:r>
              <a:rPr lang="en-GB" sz="1400" dirty="0"/>
              <a:t> (CRU) TS3.0 data (</a:t>
            </a:r>
            <a:r>
              <a:rPr lang="en-GB" sz="1400" dirty="0">
                <a:hlinkClick r:id="rId4"/>
              </a:rPr>
              <a:t>http://badc.nerc.ac.uk/data/cru/</a:t>
            </a:r>
            <a:r>
              <a:rPr lang="en-GB" sz="1400" dirty="0"/>
              <a:t>) – (</a:t>
            </a:r>
            <a:r>
              <a:rPr lang="en-GB" sz="1400" b="1" dirty="0">
                <a:solidFill>
                  <a:srgbClr val="FF0000"/>
                </a:solidFill>
              </a:rPr>
              <a:t>1901-2006</a:t>
            </a:r>
            <a:r>
              <a:rPr lang="en-GB" sz="1400" dirty="0"/>
              <a:t>).</a:t>
            </a:r>
          </a:p>
          <a:p>
            <a:pPr algn="just">
              <a:lnSpc>
                <a:spcPct val="150000"/>
              </a:lnSpc>
            </a:pPr>
            <a:endParaRPr lang="en-GB" sz="1400" dirty="0"/>
          </a:p>
          <a:p>
            <a:pPr algn="just">
              <a:lnSpc>
                <a:spcPct val="150000"/>
              </a:lnSpc>
            </a:pPr>
            <a:r>
              <a:rPr lang="en-GB" sz="1400" b="1" i="1" dirty="0"/>
              <a:t>TX</a:t>
            </a:r>
            <a:r>
              <a:rPr lang="en-GB" sz="1400" dirty="0"/>
              <a:t>: </a:t>
            </a:r>
            <a:r>
              <a:rPr lang="en-GB" sz="1400" dirty="0" err="1"/>
              <a:t>Günlük</a:t>
            </a:r>
            <a:r>
              <a:rPr lang="en-GB" sz="1400" dirty="0"/>
              <a:t> </a:t>
            </a:r>
            <a:r>
              <a:rPr lang="en-GB" sz="1400" dirty="0" err="1"/>
              <a:t>maksimum</a:t>
            </a:r>
            <a:r>
              <a:rPr lang="en-GB" sz="1400" dirty="0"/>
              <a:t> hava </a:t>
            </a:r>
            <a:r>
              <a:rPr lang="en-GB" sz="1400" dirty="0" err="1"/>
              <a:t>sıcaklığı</a:t>
            </a:r>
            <a:endParaRPr lang="en-GB" sz="1400" dirty="0"/>
          </a:p>
          <a:p>
            <a:pPr algn="just">
              <a:lnSpc>
                <a:spcPct val="150000"/>
              </a:lnSpc>
            </a:pPr>
            <a:r>
              <a:rPr lang="en-GB" sz="1400" b="1" i="1" dirty="0"/>
              <a:t>TN</a:t>
            </a:r>
            <a:r>
              <a:rPr lang="en-GB" sz="1400" dirty="0"/>
              <a:t>: </a:t>
            </a:r>
            <a:r>
              <a:rPr lang="en-GB" sz="1400" dirty="0" err="1"/>
              <a:t>Günlük</a:t>
            </a:r>
            <a:r>
              <a:rPr lang="en-GB" sz="1400" dirty="0"/>
              <a:t> minimum hava </a:t>
            </a:r>
            <a:r>
              <a:rPr lang="en-GB" sz="1400" dirty="0" err="1"/>
              <a:t>sıcaklığı</a:t>
            </a:r>
            <a:r>
              <a:rPr lang="en-GB" sz="1400" dirty="0"/>
              <a:t> (</a:t>
            </a:r>
            <a:r>
              <a:rPr lang="en-GB" sz="1400" dirty="0" err="1"/>
              <a:t>gündüz</a:t>
            </a:r>
            <a:r>
              <a:rPr lang="en-GB" sz="1400" dirty="0"/>
              <a:t>)</a:t>
            </a:r>
          </a:p>
          <a:p>
            <a:pPr algn="just">
              <a:lnSpc>
                <a:spcPct val="150000"/>
              </a:lnSpc>
            </a:pPr>
            <a:endParaRPr lang="en-GB" sz="1400" dirty="0"/>
          </a:p>
          <a:p>
            <a:pPr algn="just">
              <a:lnSpc>
                <a:spcPct val="150000"/>
              </a:lnSpc>
            </a:pPr>
            <a:r>
              <a:rPr lang="en-GB" sz="1400" b="1" i="1" dirty="0"/>
              <a:t>JJA</a:t>
            </a:r>
            <a:r>
              <a:rPr lang="en-GB" sz="1400" dirty="0"/>
              <a:t>: Yaz</a:t>
            </a:r>
          </a:p>
          <a:p>
            <a:pPr algn="just">
              <a:lnSpc>
                <a:spcPct val="150000"/>
              </a:lnSpc>
            </a:pPr>
            <a:r>
              <a:rPr lang="en-GB" sz="1400" b="1" i="1" dirty="0"/>
              <a:t>DJF</a:t>
            </a:r>
            <a:r>
              <a:rPr lang="en-GB" sz="1400" dirty="0"/>
              <a:t>: </a:t>
            </a:r>
            <a:r>
              <a:rPr lang="en-GB" sz="1400" dirty="0" err="1"/>
              <a:t>Kış</a:t>
            </a:r>
            <a:endParaRPr lang="en-GB" sz="1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6C4BD3-2B3D-2826-A35B-92ECB1CCC282}"/>
              </a:ext>
            </a:extLst>
          </p:cNvPr>
          <p:cNvGrpSpPr/>
          <p:nvPr/>
        </p:nvGrpSpPr>
        <p:grpSpPr>
          <a:xfrm>
            <a:off x="1897097" y="744316"/>
            <a:ext cx="745682" cy="2490829"/>
            <a:chOff x="1897097" y="744316"/>
            <a:chExt cx="745682" cy="24908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056523-5DCF-DCB6-E029-67A25418AC36}"/>
                </a:ext>
              </a:extLst>
            </p:cNvPr>
            <p:cNvSpPr/>
            <p:nvPr/>
          </p:nvSpPr>
          <p:spPr>
            <a:xfrm>
              <a:off x="1897097" y="744316"/>
              <a:ext cx="745682" cy="18362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41276D5-7351-CE18-451E-95251C901210}"/>
                </a:ext>
              </a:extLst>
            </p:cNvPr>
            <p:cNvSpPr/>
            <p:nvPr/>
          </p:nvSpPr>
          <p:spPr>
            <a:xfrm>
              <a:off x="1897097" y="3051519"/>
              <a:ext cx="745682" cy="18362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614962-119A-2895-8729-A0B8C8A829B2}"/>
              </a:ext>
            </a:extLst>
          </p:cNvPr>
          <p:cNvGrpSpPr/>
          <p:nvPr/>
        </p:nvGrpSpPr>
        <p:grpSpPr>
          <a:xfrm>
            <a:off x="5642900" y="744316"/>
            <a:ext cx="745682" cy="2490829"/>
            <a:chOff x="5642900" y="744316"/>
            <a:chExt cx="745682" cy="249082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B5961D1-2812-0C77-4E4B-9C1F1EF4DE2D}"/>
                </a:ext>
              </a:extLst>
            </p:cNvPr>
            <p:cNvSpPr/>
            <p:nvPr/>
          </p:nvSpPr>
          <p:spPr>
            <a:xfrm>
              <a:off x="5642900" y="744316"/>
              <a:ext cx="745682" cy="183626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D30B1D-7ED2-8B4C-A800-E127519E3A16}"/>
                </a:ext>
              </a:extLst>
            </p:cNvPr>
            <p:cNvSpPr/>
            <p:nvPr/>
          </p:nvSpPr>
          <p:spPr>
            <a:xfrm>
              <a:off x="5642900" y="3051519"/>
              <a:ext cx="745682" cy="183626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764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CBBAE-96C6-7B9D-9467-FF4899F67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C8726E-DD82-5FA2-EF41-C0D7F0DA76D4}"/>
              </a:ext>
            </a:extLst>
          </p:cNvPr>
          <p:cNvGrpSpPr/>
          <p:nvPr/>
        </p:nvGrpSpPr>
        <p:grpSpPr>
          <a:xfrm>
            <a:off x="349135" y="314325"/>
            <a:ext cx="11504814" cy="6453461"/>
            <a:chOff x="349135" y="314325"/>
            <a:chExt cx="11504814" cy="6453461"/>
          </a:xfrm>
        </p:grpSpPr>
        <p:grpSp>
          <p:nvGrpSpPr>
            <p:cNvPr id="9" name="Grup 8">
              <a:extLst>
                <a:ext uri="{FF2B5EF4-FFF2-40B4-BE49-F238E27FC236}">
                  <a16:creationId xmlns:a16="http://schemas.microsoft.com/office/drawing/2014/main" id="{55F04A60-BF71-C186-FCFF-A9628FD3C3F1}"/>
                </a:ext>
              </a:extLst>
            </p:cNvPr>
            <p:cNvGrpSpPr/>
            <p:nvPr/>
          </p:nvGrpSpPr>
          <p:grpSpPr>
            <a:xfrm>
              <a:off x="349135" y="6317947"/>
              <a:ext cx="11504814" cy="449839"/>
              <a:chOff x="349135" y="6317947"/>
              <a:chExt cx="11504814" cy="449839"/>
            </a:xfrm>
          </p:grpSpPr>
          <p:grpSp>
            <p:nvGrpSpPr>
              <p:cNvPr id="10" name="Grup 9">
                <a:extLst>
                  <a:ext uri="{FF2B5EF4-FFF2-40B4-BE49-F238E27FC236}">
                    <a16:creationId xmlns:a16="http://schemas.microsoft.com/office/drawing/2014/main" id="{6344E157-4651-465A-C307-44F341831291}"/>
                  </a:ext>
                </a:extLst>
              </p:cNvPr>
              <p:cNvGrpSpPr/>
              <p:nvPr/>
            </p:nvGrpSpPr>
            <p:grpSpPr>
              <a:xfrm>
                <a:off x="349135" y="6317947"/>
                <a:ext cx="11504814" cy="449839"/>
                <a:chOff x="349135" y="6317673"/>
                <a:chExt cx="11504814" cy="449839"/>
              </a:xfrm>
            </p:grpSpPr>
            <p:cxnSp>
              <p:nvCxnSpPr>
                <p:cNvPr id="12" name="Düz Bağlayıcı 11">
                  <a:extLst>
                    <a:ext uri="{FF2B5EF4-FFF2-40B4-BE49-F238E27FC236}">
                      <a16:creationId xmlns:a16="http://schemas.microsoft.com/office/drawing/2014/main" id="{6F2BD970-7596-3F79-15EC-FA515E4C1ACA}"/>
                    </a:ext>
                  </a:extLst>
                </p:cNvPr>
                <p:cNvCxnSpPr/>
                <p:nvPr/>
              </p:nvCxnSpPr>
              <p:spPr>
                <a:xfrm>
                  <a:off x="349135" y="6317673"/>
                  <a:ext cx="11504814" cy="83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Metin kutusu 12">
                  <a:extLst>
                    <a:ext uri="{FF2B5EF4-FFF2-40B4-BE49-F238E27FC236}">
                      <a16:creationId xmlns:a16="http://schemas.microsoft.com/office/drawing/2014/main" id="{63AF0BFF-61CC-98A1-25B1-4011B2168A88}"/>
                    </a:ext>
                  </a:extLst>
                </p:cNvPr>
                <p:cNvSpPr txBox="1"/>
                <p:nvPr/>
              </p:nvSpPr>
              <p:spPr>
                <a:xfrm>
                  <a:off x="9573208" y="6398180"/>
                  <a:ext cx="228074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b="1"/>
                  </a:lvl1pPr>
                </a:lstStyle>
                <a:p>
                  <a:r>
                    <a:rPr lang="tr-TR" dirty="0"/>
                    <a:t>Olgaç GÜVEN – </a:t>
                  </a:r>
                  <a:r>
                    <a:rPr lang="en-GB" dirty="0"/>
                    <a:t>2024</a:t>
                  </a:r>
                </a:p>
              </p:txBody>
            </p:sp>
          </p:grpSp>
          <p:sp>
            <p:nvSpPr>
              <p:cNvPr id="11" name="Dikdörtgen 10">
                <a:extLst>
                  <a:ext uri="{FF2B5EF4-FFF2-40B4-BE49-F238E27FC236}">
                    <a16:creationId xmlns:a16="http://schemas.microsoft.com/office/drawing/2014/main" id="{CA6B2972-F036-A61A-B5FB-46348AF7B49C}"/>
                  </a:ext>
                </a:extLst>
              </p:cNvPr>
              <p:cNvSpPr/>
              <p:nvPr/>
            </p:nvSpPr>
            <p:spPr>
              <a:xfrm>
                <a:off x="349135" y="6398454"/>
                <a:ext cx="5746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/>
                  <a:t>STB5045 - Uygulamalı Veri Analizi </a:t>
                </a:r>
                <a:r>
                  <a:rPr lang="en-GB" b="1" dirty="0"/>
                  <a:t>v</a:t>
                </a:r>
                <a:r>
                  <a:rPr lang="tr-TR" b="1" dirty="0"/>
                  <a:t>e Görselleştirme</a:t>
                </a:r>
              </a:p>
            </p:txBody>
          </p:sp>
        </p:grpSp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7B2ADDFF-783D-DF7C-0B91-5CBE1C7E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267" y="314325"/>
              <a:ext cx="745682" cy="74568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BFD553-F80E-13C1-95CC-9B651E3FFA62}"/>
              </a:ext>
            </a:extLst>
          </p:cNvPr>
          <p:cNvGrpSpPr/>
          <p:nvPr/>
        </p:nvGrpSpPr>
        <p:grpSpPr>
          <a:xfrm>
            <a:off x="338051" y="598342"/>
            <a:ext cx="8901796" cy="5647410"/>
            <a:chOff x="67176" y="598342"/>
            <a:chExt cx="8901796" cy="5647410"/>
          </a:xfrm>
        </p:grpSpPr>
        <p:pic>
          <p:nvPicPr>
            <p:cNvPr id="3" name="Picture 2" descr="A graph of a sea&#10;&#10;Description automatically generated">
              <a:extLst>
                <a:ext uri="{FF2B5EF4-FFF2-40B4-BE49-F238E27FC236}">
                  <a16:creationId xmlns:a16="http://schemas.microsoft.com/office/drawing/2014/main" id="{C004FFEE-0035-7AA2-1D04-2991388E3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35" y="687166"/>
              <a:ext cx="8337879" cy="555858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51E4709-FC74-63DE-5ABE-B365386D85FA}"/>
                </a:ext>
              </a:extLst>
            </p:cNvPr>
            <p:cNvSpPr txBox="1"/>
            <p:nvPr/>
          </p:nvSpPr>
          <p:spPr>
            <a:xfrm>
              <a:off x="67176" y="598342"/>
              <a:ext cx="890179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sz="2400" b="1"/>
                <a:t>Akdeniz Deniz Yüzey Suyu Sıcaklığında Gözlenen Anormallikler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25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346E1-8785-DAED-97CA-3150A08B1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6BCB59-DB0A-E202-AB26-0B09A07DC191}"/>
              </a:ext>
            </a:extLst>
          </p:cNvPr>
          <p:cNvGrpSpPr/>
          <p:nvPr/>
        </p:nvGrpSpPr>
        <p:grpSpPr>
          <a:xfrm>
            <a:off x="349135" y="314325"/>
            <a:ext cx="11504814" cy="6453461"/>
            <a:chOff x="349135" y="314325"/>
            <a:chExt cx="11504814" cy="6453461"/>
          </a:xfrm>
        </p:grpSpPr>
        <p:grpSp>
          <p:nvGrpSpPr>
            <p:cNvPr id="9" name="Grup 8">
              <a:extLst>
                <a:ext uri="{FF2B5EF4-FFF2-40B4-BE49-F238E27FC236}">
                  <a16:creationId xmlns:a16="http://schemas.microsoft.com/office/drawing/2014/main" id="{79D12D68-A6C3-E0F9-6173-D60C41BD9085}"/>
                </a:ext>
              </a:extLst>
            </p:cNvPr>
            <p:cNvGrpSpPr/>
            <p:nvPr/>
          </p:nvGrpSpPr>
          <p:grpSpPr>
            <a:xfrm>
              <a:off x="349135" y="6317947"/>
              <a:ext cx="11504814" cy="449839"/>
              <a:chOff x="349135" y="6317947"/>
              <a:chExt cx="11504814" cy="449839"/>
            </a:xfrm>
          </p:grpSpPr>
          <p:grpSp>
            <p:nvGrpSpPr>
              <p:cNvPr id="10" name="Grup 9">
                <a:extLst>
                  <a:ext uri="{FF2B5EF4-FFF2-40B4-BE49-F238E27FC236}">
                    <a16:creationId xmlns:a16="http://schemas.microsoft.com/office/drawing/2014/main" id="{B1B86FAB-E355-098E-39F8-FA5E2B2E4BF5}"/>
                  </a:ext>
                </a:extLst>
              </p:cNvPr>
              <p:cNvGrpSpPr/>
              <p:nvPr/>
            </p:nvGrpSpPr>
            <p:grpSpPr>
              <a:xfrm>
                <a:off x="349135" y="6317947"/>
                <a:ext cx="11504814" cy="449839"/>
                <a:chOff x="349135" y="6317673"/>
                <a:chExt cx="11504814" cy="449839"/>
              </a:xfrm>
            </p:grpSpPr>
            <p:cxnSp>
              <p:nvCxnSpPr>
                <p:cNvPr id="12" name="Düz Bağlayıcı 11">
                  <a:extLst>
                    <a:ext uri="{FF2B5EF4-FFF2-40B4-BE49-F238E27FC236}">
                      <a16:creationId xmlns:a16="http://schemas.microsoft.com/office/drawing/2014/main" id="{7BB612B3-2B78-F969-6DEA-EA83BD83C519}"/>
                    </a:ext>
                  </a:extLst>
                </p:cNvPr>
                <p:cNvCxnSpPr/>
                <p:nvPr/>
              </p:nvCxnSpPr>
              <p:spPr>
                <a:xfrm>
                  <a:off x="349135" y="6317673"/>
                  <a:ext cx="11504814" cy="83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Metin kutusu 12">
                  <a:extLst>
                    <a:ext uri="{FF2B5EF4-FFF2-40B4-BE49-F238E27FC236}">
                      <a16:creationId xmlns:a16="http://schemas.microsoft.com/office/drawing/2014/main" id="{14F65232-26F1-394B-648E-B5BC1579E242}"/>
                    </a:ext>
                  </a:extLst>
                </p:cNvPr>
                <p:cNvSpPr txBox="1"/>
                <p:nvPr/>
              </p:nvSpPr>
              <p:spPr>
                <a:xfrm>
                  <a:off x="9573208" y="6398180"/>
                  <a:ext cx="228074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b="1"/>
                  </a:lvl1pPr>
                </a:lstStyle>
                <a:p>
                  <a:r>
                    <a:rPr lang="tr-TR" dirty="0"/>
                    <a:t>Olgaç GÜVEN – </a:t>
                  </a:r>
                  <a:r>
                    <a:rPr lang="en-GB" dirty="0"/>
                    <a:t>2024</a:t>
                  </a:r>
                </a:p>
              </p:txBody>
            </p:sp>
          </p:grpSp>
          <p:sp>
            <p:nvSpPr>
              <p:cNvPr id="11" name="Dikdörtgen 10">
                <a:extLst>
                  <a:ext uri="{FF2B5EF4-FFF2-40B4-BE49-F238E27FC236}">
                    <a16:creationId xmlns:a16="http://schemas.microsoft.com/office/drawing/2014/main" id="{7210F5D3-E287-469A-93A6-074B6F7968C6}"/>
                  </a:ext>
                </a:extLst>
              </p:cNvPr>
              <p:cNvSpPr/>
              <p:nvPr/>
            </p:nvSpPr>
            <p:spPr>
              <a:xfrm>
                <a:off x="349135" y="6398454"/>
                <a:ext cx="5746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/>
                  <a:t>STB5045 - Uygulamalı Veri Analizi </a:t>
                </a:r>
                <a:r>
                  <a:rPr lang="en-GB" b="1" dirty="0"/>
                  <a:t>v</a:t>
                </a:r>
                <a:r>
                  <a:rPr lang="tr-TR" b="1" dirty="0"/>
                  <a:t>e Görselleştirme</a:t>
                </a:r>
              </a:p>
            </p:txBody>
          </p:sp>
        </p:grpSp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07FD1093-28D7-1058-D71F-7CC612444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267" y="314325"/>
              <a:ext cx="745682" cy="74568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378A1D-1E35-E26B-472D-455FCF98C3CF}"/>
              </a:ext>
            </a:extLst>
          </p:cNvPr>
          <p:cNvGrpSpPr/>
          <p:nvPr/>
        </p:nvGrpSpPr>
        <p:grpSpPr>
          <a:xfrm>
            <a:off x="349135" y="687166"/>
            <a:ext cx="10055774" cy="5128687"/>
            <a:chOff x="381543" y="666388"/>
            <a:chExt cx="10142402" cy="51316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A71B1E-0F3D-DC90-266D-D20993CF8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086" y="1040067"/>
              <a:ext cx="9347316" cy="4757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B19BCE-7305-450C-8136-32C8682D63C1}"/>
                </a:ext>
              </a:extLst>
            </p:cNvPr>
            <p:cNvSpPr txBox="1"/>
            <p:nvPr/>
          </p:nvSpPr>
          <p:spPr>
            <a:xfrm>
              <a:off x="381543" y="666388"/>
              <a:ext cx="10142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/>
                <a:t>1982 – 2021 Döneminde Gözlenen Günlük Deniz Suyu Sıcaklığı Anormalliklerinin Coğrafi Durumu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DC41EE-79AD-7B5A-1031-5437AD7B7FEE}"/>
                </a:ext>
              </a:extLst>
            </p:cNvPr>
            <p:cNvSpPr/>
            <p:nvPr/>
          </p:nvSpPr>
          <p:spPr>
            <a:xfrm>
              <a:off x="1212783" y="994961"/>
              <a:ext cx="6073541" cy="3007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45F03D1-34FB-0C33-CD00-68BD61C24ED5}"/>
              </a:ext>
            </a:extLst>
          </p:cNvPr>
          <p:cNvSpPr txBox="1"/>
          <p:nvPr/>
        </p:nvSpPr>
        <p:spPr>
          <a:xfrm>
            <a:off x="349135" y="5722532"/>
            <a:ext cx="5820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1" dirty="0"/>
              <a:t>Mediterranean </a:t>
            </a:r>
            <a:r>
              <a:rPr lang="en-GB" sz="1400" b="1" i="1" dirty="0" err="1"/>
              <a:t>Center</a:t>
            </a:r>
            <a:r>
              <a:rPr lang="en-GB" sz="1400" b="1" i="1" dirty="0"/>
              <a:t> for Environmental Studies Foundation</a:t>
            </a:r>
          </a:p>
          <a:p>
            <a:r>
              <a:rPr lang="en-GB" sz="1400" b="1" i="1" dirty="0"/>
              <a:t>Link: https://www.ceam.es/ceamet/SST/SST-anomaly.html</a:t>
            </a:r>
          </a:p>
        </p:txBody>
      </p:sp>
    </p:spTree>
    <p:extLst>
      <p:ext uri="{BB962C8B-B14F-4D97-AF65-F5344CB8AC3E}">
        <p14:creationId xmlns:p14="http://schemas.microsoft.com/office/powerpoint/2010/main" val="408367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F9A39-B68E-0250-E038-89900B4F5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906F15-2EB7-DDD4-F329-8F1EE425D965}"/>
              </a:ext>
            </a:extLst>
          </p:cNvPr>
          <p:cNvGrpSpPr/>
          <p:nvPr/>
        </p:nvGrpSpPr>
        <p:grpSpPr>
          <a:xfrm>
            <a:off x="349135" y="314325"/>
            <a:ext cx="11504814" cy="6453461"/>
            <a:chOff x="349135" y="314325"/>
            <a:chExt cx="11504814" cy="6453461"/>
          </a:xfrm>
        </p:grpSpPr>
        <p:grpSp>
          <p:nvGrpSpPr>
            <p:cNvPr id="9" name="Grup 8">
              <a:extLst>
                <a:ext uri="{FF2B5EF4-FFF2-40B4-BE49-F238E27FC236}">
                  <a16:creationId xmlns:a16="http://schemas.microsoft.com/office/drawing/2014/main" id="{8AEBAB55-DA9F-FADB-1C14-9EB4649FAA7C}"/>
                </a:ext>
              </a:extLst>
            </p:cNvPr>
            <p:cNvGrpSpPr/>
            <p:nvPr/>
          </p:nvGrpSpPr>
          <p:grpSpPr>
            <a:xfrm>
              <a:off x="349135" y="6317947"/>
              <a:ext cx="11504814" cy="449839"/>
              <a:chOff x="349135" y="6317947"/>
              <a:chExt cx="11504814" cy="449839"/>
            </a:xfrm>
          </p:grpSpPr>
          <p:grpSp>
            <p:nvGrpSpPr>
              <p:cNvPr id="10" name="Grup 9">
                <a:extLst>
                  <a:ext uri="{FF2B5EF4-FFF2-40B4-BE49-F238E27FC236}">
                    <a16:creationId xmlns:a16="http://schemas.microsoft.com/office/drawing/2014/main" id="{D88DAA79-160B-6404-01DA-DDAC2AFD765B}"/>
                  </a:ext>
                </a:extLst>
              </p:cNvPr>
              <p:cNvGrpSpPr/>
              <p:nvPr/>
            </p:nvGrpSpPr>
            <p:grpSpPr>
              <a:xfrm>
                <a:off x="349135" y="6317947"/>
                <a:ext cx="11504814" cy="449839"/>
                <a:chOff x="349135" y="6317673"/>
                <a:chExt cx="11504814" cy="449839"/>
              </a:xfrm>
            </p:grpSpPr>
            <p:cxnSp>
              <p:nvCxnSpPr>
                <p:cNvPr id="12" name="Düz Bağlayıcı 11">
                  <a:extLst>
                    <a:ext uri="{FF2B5EF4-FFF2-40B4-BE49-F238E27FC236}">
                      <a16:creationId xmlns:a16="http://schemas.microsoft.com/office/drawing/2014/main" id="{9A93BF13-B15F-FB0F-C00D-98765B52450C}"/>
                    </a:ext>
                  </a:extLst>
                </p:cNvPr>
                <p:cNvCxnSpPr/>
                <p:nvPr/>
              </p:nvCxnSpPr>
              <p:spPr>
                <a:xfrm>
                  <a:off x="349135" y="6317673"/>
                  <a:ext cx="11504814" cy="83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Metin kutusu 12">
                  <a:extLst>
                    <a:ext uri="{FF2B5EF4-FFF2-40B4-BE49-F238E27FC236}">
                      <a16:creationId xmlns:a16="http://schemas.microsoft.com/office/drawing/2014/main" id="{F8F0E8E0-D28C-768D-DCD6-9063E63BF1C8}"/>
                    </a:ext>
                  </a:extLst>
                </p:cNvPr>
                <p:cNvSpPr txBox="1"/>
                <p:nvPr/>
              </p:nvSpPr>
              <p:spPr>
                <a:xfrm>
                  <a:off x="9573208" y="6398180"/>
                  <a:ext cx="228074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b="1"/>
                  </a:lvl1pPr>
                </a:lstStyle>
                <a:p>
                  <a:r>
                    <a:rPr lang="tr-TR" dirty="0"/>
                    <a:t>Olgaç GÜVEN – 2024</a:t>
                  </a:r>
                </a:p>
              </p:txBody>
            </p:sp>
          </p:grpSp>
          <p:sp>
            <p:nvSpPr>
              <p:cNvPr id="11" name="Dikdörtgen 10">
                <a:extLst>
                  <a:ext uri="{FF2B5EF4-FFF2-40B4-BE49-F238E27FC236}">
                    <a16:creationId xmlns:a16="http://schemas.microsoft.com/office/drawing/2014/main" id="{A9556467-623B-949F-740F-F6BD557B0C99}"/>
                  </a:ext>
                </a:extLst>
              </p:cNvPr>
              <p:cNvSpPr/>
              <p:nvPr/>
            </p:nvSpPr>
            <p:spPr>
              <a:xfrm>
                <a:off x="349135" y="6398454"/>
                <a:ext cx="5746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/>
                  <a:t>STB5045 - Uygulamalı Veri Analizi ve Görselleştirme</a:t>
                </a:r>
              </a:p>
            </p:txBody>
          </p:sp>
        </p:grpSp>
        <p:pic>
          <p:nvPicPr>
            <p:cNvPr id="14" name="Resim 13" descr="A blue circle with white text and orange letters&#10;&#10;Description automatically generated">
              <a:extLst>
                <a:ext uri="{FF2B5EF4-FFF2-40B4-BE49-F238E27FC236}">
                  <a16:creationId xmlns:a16="http://schemas.microsoft.com/office/drawing/2014/main" id="{AE580EB1-1483-BD69-9438-D3339F1DA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267" y="314325"/>
              <a:ext cx="745682" cy="74568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202DFE6-CA9F-BA45-2484-941F727210EC}"/>
              </a:ext>
            </a:extLst>
          </p:cNvPr>
          <p:cNvSpPr txBox="1"/>
          <p:nvPr/>
        </p:nvSpPr>
        <p:spPr>
          <a:xfrm>
            <a:off x="349135" y="502500"/>
            <a:ext cx="405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Akdeniz’de Küresel Isınmanın Etkileri</a:t>
            </a:r>
          </a:p>
        </p:txBody>
      </p:sp>
      <p:graphicFrame>
        <p:nvGraphicFramePr>
          <p:cNvPr id="21" name="TextBox 15">
            <a:extLst>
              <a:ext uri="{FF2B5EF4-FFF2-40B4-BE49-F238E27FC236}">
                <a16:creationId xmlns:a16="http://schemas.microsoft.com/office/drawing/2014/main" id="{1BFA2571-E88E-02B0-E889-02BA98463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5203387"/>
              </p:ext>
            </p:extLst>
          </p:nvPr>
        </p:nvGraphicFramePr>
        <p:xfrm>
          <a:off x="349135" y="1084114"/>
          <a:ext cx="5384915" cy="4706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TextBox 15">
            <a:extLst>
              <a:ext uri="{FF2B5EF4-FFF2-40B4-BE49-F238E27FC236}">
                <a16:creationId xmlns:a16="http://schemas.microsoft.com/office/drawing/2014/main" id="{56587134-B98B-B1CD-235E-AB86B4BBA6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4072991"/>
              </p:ext>
            </p:extLst>
          </p:nvPr>
        </p:nvGraphicFramePr>
        <p:xfrm>
          <a:off x="5992784" y="1008198"/>
          <a:ext cx="5384915" cy="4858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5894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2693E-F3D5-FD57-6C66-DC9075F3B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4E71A0-3F83-38D7-0238-1C29A70C1D3A}"/>
              </a:ext>
            </a:extLst>
          </p:cNvPr>
          <p:cNvGrpSpPr/>
          <p:nvPr/>
        </p:nvGrpSpPr>
        <p:grpSpPr>
          <a:xfrm>
            <a:off x="349135" y="314325"/>
            <a:ext cx="11504814" cy="6453461"/>
            <a:chOff x="349135" y="314325"/>
            <a:chExt cx="11504814" cy="6453461"/>
          </a:xfrm>
        </p:grpSpPr>
        <p:grpSp>
          <p:nvGrpSpPr>
            <p:cNvPr id="9" name="Grup 8">
              <a:extLst>
                <a:ext uri="{FF2B5EF4-FFF2-40B4-BE49-F238E27FC236}">
                  <a16:creationId xmlns:a16="http://schemas.microsoft.com/office/drawing/2014/main" id="{04ADF19C-80B2-8641-B401-48D258765908}"/>
                </a:ext>
              </a:extLst>
            </p:cNvPr>
            <p:cNvGrpSpPr/>
            <p:nvPr/>
          </p:nvGrpSpPr>
          <p:grpSpPr>
            <a:xfrm>
              <a:off x="349135" y="6317947"/>
              <a:ext cx="11504814" cy="449839"/>
              <a:chOff x="349135" y="6317947"/>
              <a:chExt cx="11504814" cy="449839"/>
            </a:xfrm>
          </p:grpSpPr>
          <p:grpSp>
            <p:nvGrpSpPr>
              <p:cNvPr id="10" name="Grup 9">
                <a:extLst>
                  <a:ext uri="{FF2B5EF4-FFF2-40B4-BE49-F238E27FC236}">
                    <a16:creationId xmlns:a16="http://schemas.microsoft.com/office/drawing/2014/main" id="{3ADECCC7-4FDE-5090-9AD9-77F6EA20BE88}"/>
                  </a:ext>
                </a:extLst>
              </p:cNvPr>
              <p:cNvGrpSpPr/>
              <p:nvPr/>
            </p:nvGrpSpPr>
            <p:grpSpPr>
              <a:xfrm>
                <a:off x="349135" y="6317947"/>
                <a:ext cx="11504814" cy="449839"/>
                <a:chOff x="349135" y="6317673"/>
                <a:chExt cx="11504814" cy="449839"/>
              </a:xfrm>
            </p:grpSpPr>
            <p:cxnSp>
              <p:nvCxnSpPr>
                <p:cNvPr id="12" name="Düz Bağlayıcı 11">
                  <a:extLst>
                    <a:ext uri="{FF2B5EF4-FFF2-40B4-BE49-F238E27FC236}">
                      <a16:creationId xmlns:a16="http://schemas.microsoft.com/office/drawing/2014/main" id="{E5A54691-3E44-F561-F1E7-BDABD48A7CFB}"/>
                    </a:ext>
                  </a:extLst>
                </p:cNvPr>
                <p:cNvCxnSpPr/>
                <p:nvPr/>
              </p:nvCxnSpPr>
              <p:spPr>
                <a:xfrm>
                  <a:off x="349135" y="6317673"/>
                  <a:ext cx="11504814" cy="83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Metin kutusu 12">
                  <a:extLst>
                    <a:ext uri="{FF2B5EF4-FFF2-40B4-BE49-F238E27FC236}">
                      <a16:creationId xmlns:a16="http://schemas.microsoft.com/office/drawing/2014/main" id="{41E5C7BE-A7F8-544B-7DD8-4BB4D1FBCED6}"/>
                    </a:ext>
                  </a:extLst>
                </p:cNvPr>
                <p:cNvSpPr txBox="1"/>
                <p:nvPr/>
              </p:nvSpPr>
              <p:spPr>
                <a:xfrm>
                  <a:off x="9573208" y="6398180"/>
                  <a:ext cx="228074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b="1"/>
                  </a:lvl1pPr>
                </a:lstStyle>
                <a:p>
                  <a:r>
                    <a:rPr lang="tr-TR" dirty="0"/>
                    <a:t>Olgaç GÜVEN – 2024</a:t>
                  </a:r>
                </a:p>
              </p:txBody>
            </p:sp>
          </p:grpSp>
          <p:sp>
            <p:nvSpPr>
              <p:cNvPr id="11" name="Dikdörtgen 10">
                <a:extLst>
                  <a:ext uri="{FF2B5EF4-FFF2-40B4-BE49-F238E27FC236}">
                    <a16:creationId xmlns:a16="http://schemas.microsoft.com/office/drawing/2014/main" id="{DF5B76C0-ACAE-2A00-F943-A4CEDAC029D1}"/>
                  </a:ext>
                </a:extLst>
              </p:cNvPr>
              <p:cNvSpPr/>
              <p:nvPr/>
            </p:nvSpPr>
            <p:spPr>
              <a:xfrm>
                <a:off x="349135" y="6398454"/>
                <a:ext cx="5746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/>
                  <a:t>STB5045 - Uygulamalı Veri Analizi ve Görselleştirme</a:t>
                </a:r>
              </a:p>
            </p:txBody>
          </p:sp>
        </p:grpSp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0B9F065D-EF67-5A08-B601-8320D6CE3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267" y="314325"/>
              <a:ext cx="745682" cy="745682"/>
            </a:xfrm>
            <a:prstGeom prst="rect">
              <a:avLst/>
            </a:prstGeom>
          </p:spPr>
        </p:pic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101228-4CD0-F8F0-3105-5F67ABB34D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564596"/>
              </p:ext>
            </p:extLst>
          </p:nvPr>
        </p:nvGraphicFramePr>
        <p:xfrm>
          <a:off x="349135" y="492652"/>
          <a:ext cx="10052165" cy="5723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505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1D0F2-8FF1-939A-1D97-DB9F0C0C3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9354D8-4E1E-3692-250C-13399ADF1932}"/>
              </a:ext>
            </a:extLst>
          </p:cNvPr>
          <p:cNvGrpSpPr/>
          <p:nvPr/>
        </p:nvGrpSpPr>
        <p:grpSpPr>
          <a:xfrm>
            <a:off x="349135" y="314325"/>
            <a:ext cx="11504814" cy="6453461"/>
            <a:chOff x="349135" y="314325"/>
            <a:chExt cx="11504814" cy="6453461"/>
          </a:xfrm>
        </p:grpSpPr>
        <p:grpSp>
          <p:nvGrpSpPr>
            <p:cNvPr id="9" name="Grup 8">
              <a:extLst>
                <a:ext uri="{FF2B5EF4-FFF2-40B4-BE49-F238E27FC236}">
                  <a16:creationId xmlns:a16="http://schemas.microsoft.com/office/drawing/2014/main" id="{E93843C3-9EBC-35BA-E19C-2F32D63F9EE6}"/>
                </a:ext>
              </a:extLst>
            </p:cNvPr>
            <p:cNvGrpSpPr/>
            <p:nvPr/>
          </p:nvGrpSpPr>
          <p:grpSpPr>
            <a:xfrm>
              <a:off x="349135" y="6317947"/>
              <a:ext cx="11504814" cy="449839"/>
              <a:chOff x="349135" y="6317947"/>
              <a:chExt cx="11504814" cy="449839"/>
            </a:xfrm>
          </p:grpSpPr>
          <p:grpSp>
            <p:nvGrpSpPr>
              <p:cNvPr id="10" name="Grup 9">
                <a:extLst>
                  <a:ext uri="{FF2B5EF4-FFF2-40B4-BE49-F238E27FC236}">
                    <a16:creationId xmlns:a16="http://schemas.microsoft.com/office/drawing/2014/main" id="{BD49EA92-3C65-6B62-0AA3-2FA78235BBAA}"/>
                  </a:ext>
                </a:extLst>
              </p:cNvPr>
              <p:cNvGrpSpPr/>
              <p:nvPr/>
            </p:nvGrpSpPr>
            <p:grpSpPr>
              <a:xfrm>
                <a:off x="349135" y="6317947"/>
                <a:ext cx="11504814" cy="449839"/>
                <a:chOff x="349135" y="6317673"/>
                <a:chExt cx="11504814" cy="449839"/>
              </a:xfrm>
            </p:grpSpPr>
            <p:cxnSp>
              <p:nvCxnSpPr>
                <p:cNvPr id="12" name="Düz Bağlayıcı 11">
                  <a:extLst>
                    <a:ext uri="{FF2B5EF4-FFF2-40B4-BE49-F238E27FC236}">
                      <a16:creationId xmlns:a16="http://schemas.microsoft.com/office/drawing/2014/main" id="{87CE1D00-FF8D-8949-FBED-C335D26FB675}"/>
                    </a:ext>
                  </a:extLst>
                </p:cNvPr>
                <p:cNvCxnSpPr/>
                <p:nvPr/>
              </p:nvCxnSpPr>
              <p:spPr>
                <a:xfrm>
                  <a:off x="349135" y="6317673"/>
                  <a:ext cx="11504814" cy="83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Metin kutusu 12">
                  <a:extLst>
                    <a:ext uri="{FF2B5EF4-FFF2-40B4-BE49-F238E27FC236}">
                      <a16:creationId xmlns:a16="http://schemas.microsoft.com/office/drawing/2014/main" id="{B8CA9777-D416-A933-6FC4-707A4C845C65}"/>
                    </a:ext>
                  </a:extLst>
                </p:cNvPr>
                <p:cNvSpPr txBox="1"/>
                <p:nvPr/>
              </p:nvSpPr>
              <p:spPr>
                <a:xfrm>
                  <a:off x="9573208" y="6398180"/>
                  <a:ext cx="228074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b="1"/>
                  </a:lvl1pPr>
                </a:lstStyle>
                <a:p>
                  <a:r>
                    <a:rPr lang="tr-TR" dirty="0"/>
                    <a:t>Olgaç GÜVEN – </a:t>
                  </a:r>
                  <a:r>
                    <a:rPr lang="en-GB" dirty="0"/>
                    <a:t>2024</a:t>
                  </a:r>
                </a:p>
              </p:txBody>
            </p:sp>
          </p:grpSp>
          <p:sp>
            <p:nvSpPr>
              <p:cNvPr id="11" name="Dikdörtgen 10">
                <a:extLst>
                  <a:ext uri="{FF2B5EF4-FFF2-40B4-BE49-F238E27FC236}">
                    <a16:creationId xmlns:a16="http://schemas.microsoft.com/office/drawing/2014/main" id="{14AC5079-71A3-599D-F4CA-1008C36DB2A6}"/>
                  </a:ext>
                </a:extLst>
              </p:cNvPr>
              <p:cNvSpPr/>
              <p:nvPr/>
            </p:nvSpPr>
            <p:spPr>
              <a:xfrm>
                <a:off x="349135" y="6398454"/>
                <a:ext cx="5746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/>
                  <a:t>STB5045 - Uygulamalı Veri Analizi </a:t>
                </a:r>
                <a:r>
                  <a:rPr lang="en-GB" b="1" dirty="0"/>
                  <a:t>v</a:t>
                </a:r>
                <a:r>
                  <a:rPr lang="tr-TR" b="1" dirty="0"/>
                  <a:t>e Görselleştirme</a:t>
                </a:r>
              </a:p>
            </p:txBody>
          </p:sp>
        </p:grpSp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482C5813-F9A0-6EF4-359F-5E97A2A00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267" y="314325"/>
              <a:ext cx="745682" cy="74568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57F4F3E-7D54-7396-7FEC-5666C7192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422" y="1784634"/>
            <a:ext cx="3466527" cy="44611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DENİZLERİMİZİN KALİTE DURUMUNU İZLİYOR VE DEĞERLENDİRİYORUZ">
            <a:extLst>
              <a:ext uri="{FF2B5EF4-FFF2-40B4-BE49-F238E27FC236}">
                <a16:creationId xmlns:a16="http://schemas.microsoft.com/office/drawing/2014/main" id="{8B37EE17-22B7-7AC7-812F-566BA0535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5" y="687166"/>
            <a:ext cx="1143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3D4162-6844-41D2-00CA-BEF60287527E}"/>
              </a:ext>
            </a:extLst>
          </p:cNvPr>
          <p:cNvSpPr txBox="1"/>
          <p:nvPr/>
        </p:nvSpPr>
        <p:spPr>
          <a:xfrm>
            <a:off x="1492135" y="984584"/>
            <a:ext cx="6766040" cy="2415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b="1" dirty="0"/>
              <a:t>Denizlerde Bütünleşik Kirlilik İzleme Programı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/>
              <a:t>4 denizimizde ekosistem temelli izleme yaklaşımı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1400" dirty="0"/>
              <a:t>2014 – 2016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1400" dirty="0"/>
              <a:t>2017 – 2019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1400" dirty="0"/>
              <a:t>2020 – 2022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1400" dirty="0"/>
              <a:t>2023 – 2025</a:t>
            </a:r>
          </a:p>
          <a:p>
            <a:pPr>
              <a:lnSpc>
                <a:spcPct val="150000"/>
              </a:lnSpc>
            </a:pPr>
            <a:r>
              <a:rPr lang="tr-TR" sz="1400" b="1" i="1" dirty="0"/>
              <a:t>Link</a:t>
            </a:r>
            <a:r>
              <a:rPr lang="tr-TR" sz="1400" dirty="0"/>
              <a:t>: https://www.den-iz.org/tr-TR/#/1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D56BB-E4B2-76D5-5234-CFA66001D547}"/>
              </a:ext>
            </a:extLst>
          </p:cNvPr>
          <p:cNvSpPr txBox="1"/>
          <p:nvPr/>
        </p:nvSpPr>
        <p:spPr>
          <a:xfrm>
            <a:off x="349135" y="3429000"/>
            <a:ext cx="790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Deniz ve Kıyı </a:t>
            </a:r>
            <a:r>
              <a:rPr lang="en-GB" sz="1400" b="1" dirty="0" err="1"/>
              <a:t>Suları</a:t>
            </a:r>
            <a:r>
              <a:rPr lang="en-GB" sz="1400" b="1" dirty="0"/>
              <a:t> </a:t>
            </a:r>
            <a:r>
              <a:rPr lang="en-GB" sz="1400" b="1" dirty="0" err="1"/>
              <a:t>Kalite</a:t>
            </a:r>
            <a:r>
              <a:rPr lang="en-GB" sz="1400" b="1" dirty="0"/>
              <a:t> </a:t>
            </a:r>
            <a:r>
              <a:rPr lang="en-GB" sz="1400" b="1" dirty="0" err="1"/>
              <a:t>Durumlarının</a:t>
            </a:r>
            <a:r>
              <a:rPr lang="en-GB" sz="1400" b="1" dirty="0"/>
              <a:t> </a:t>
            </a:r>
            <a:r>
              <a:rPr lang="en-GB" sz="1400" b="1" dirty="0" err="1"/>
              <a:t>Belirlenmesi</a:t>
            </a:r>
            <a:r>
              <a:rPr lang="en-GB" sz="1400" b="1" dirty="0"/>
              <a:t> ve </a:t>
            </a:r>
            <a:r>
              <a:rPr lang="en-GB" sz="1400" b="1" dirty="0" err="1"/>
              <a:t>Sınıflandırılması</a:t>
            </a:r>
            <a:r>
              <a:rPr lang="en-GB" sz="1400" b="1" dirty="0"/>
              <a:t> Projesi (DEKOS)</a:t>
            </a:r>
          </a:p>
        </p:txBody>
      </p:sp>
    </p:spTree>
    <p:extLst>
      <p:ext uri="{BB962C8B-B14F-4D97-AF65-F5344CB8AC3E}">
        <p14:creationId xmlns:p14="http://schemas.microsoft.com/office/powerpoint/2010/main" val="78870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5B06787-FF69-42CD-8F0A-4A542CE21854}"/>
              </a:ext>
            </a:extLst>
          </p:cNvPr>
          <p:cNvGrpSpPr/>
          <p:nvPr/>
        </p:nvGrpSpPr>
        <p:grpSpPr>
          <a:xfrm>
            <a:off x="349135" y="314325"/>
            <a:ext cx="11504814" cy="6453461"/>
            <a:chOff x="349135" y="314325"/>
            <a:chExt cx="11504814" cy="6453461"/>
          </a:xfrm>
        </p:grpSpPr>
        <p:grpSp>
          <p:nvGrpSpPr>
            <p:cNvPr id="9" name="Grup 8"/>
            <p:cNvGrpSpPr/>
            <p:nvPr/>
          </p:nvGrpSpPr>
          <p:grpSpPr>
            <a:xfrm>
              <a:off x="349135" y="6317947"/>
              <a:ext cx="11504814" cy="449839"/>
              <a:chOff x="349135" y="6317947"/>
              <a:chExt cx="11504814" cy="449839"/>
            </a:xfrm>
          </p:grpSpPr>
          <p:grpSp>
            <p:nvGrpSpPr>
              <p:cNvPr id="10" name="Grup 9"/>
              <p:cNvGrpSpPr/>
              <p:nvPr/>
            </p:nvGrpSpPr>
            <p:grpSpPr>
              <a:xfrm>
                <a:off x="349135" y="6317947"/>
                <a:ext cx="11504814" cy="449839"/>
                <a:chOff x="349135" y="6317673"/>
                <a:chExt cx="11504814" cy="449839"/>
              </a:xfrm>
            </p:grpSpPr>
            <p:cxnSp>
              <p:nvCxnSpPr>
                <p:cNvPr id="12" name="Düz Bağlayıcı 11"/>
                <p:cNvCxnSpPr/>
                <p:nvPr/>
              </p:nvCxnSpPr>
              <p:spPr>
                <a:xfrm>
                  <a:off x="349135" y="6317673"/>
                  <a:ext cx="11504814" cy="83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Metin kutusu 12"/>
                <p:cNvSpPr txBox="1"/>
                <p:nvPr/>
              </p:nvSpPr>
              <p:spPr>
                <a:xfrm>
                  <a:off x="9573208" y="6398180"/>
                  <a:ext cx="228074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b="1"/>
                  </a:lvl1pPr>
                </a:lstStyle>
                <a:p>
                  <a:r>
                    <a:rPr lang="tr-TR" dirty="0"/>
                    <a:t>Olgaç GÜVEN – 2024</a:t>
                  </a:r>
                </a:p>
              </p:txBody>
            </p:sp>
          </p:grpSp>
          <p:sp>
            <p:nvSpPr>
              <p:cNvPr id="11" name="Dikdörtgen 10"/>
              <p:cNvSpPr/>
              <p:nvPr/>
            </p:nvSpPr>
            <p:spPr>
              <a:xfrm>
                <a:off x="349135" y="6398454"/>
                <a:ext cx="5746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/>
                  <a:t>STB5045 - Uygulamalı Veri Analizi ve Görselleştirme</a:t>
                </a:r>
              </a:p>
            </p:txBody>
          </p:sp>
        </p:grpSp>
        <p:pic>
          <p:nvPicPr>
            <p:cNvPr id="14" name="Resi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267" y="314325"/>
              <a:ext cx="745682" cy="74568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40DD3AA-3AE7-D293-BA85-5D1FD92D8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51" y="531741"/>
            <a:ext cx="10770216" cy="36288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DEC5A1-E877-B0E6-9BE4-12C7C55B25F2}"/>
              </a:ext>
            </a:extLst>
          </p:cNvPr>
          <p:cNvSpPr txBox="1"/>
          <p:nvPr/>
        </p:nvSpPr>
        <p:spPr>
          <a:xfrm>
            <a:off x="338051" y="4160554"/>
            <a:ext cx="300385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/>
              <a:t>AKD01</a:t>
            </a:r>
            <a:r>
              <a:rPr lang="tr-TR" sz="1600" dirty="0"/>
              <a:t>: </a:t>
            </a:r>
            <a:r>
              <a:rPr lang="tr-TR" sz="1600" dirty="0" err="1"/>
              <a:t>Yayladağ</a:t>
            </a:r>
            <a:r>
              <a:rPr lang="tr-TR" sz="1600" dirty="0"/>
              <a:t> – Samandağ</a:t>
            </a:r>
          </a:p>
          <a:p>
            <a:r>
              <a:rPr lang="tr-TR" sz="1600" b="1" dirty="0"/>
              <a:t>AKD02</a:t>
            </a:r>
            <a:r>
              <a:rPr lang="tr-TR" sz="1600" dirty="0"/>
              <a:t>: İskenderun Körfezi İçi</a:t>
            </a:r>
          </a:p>
          <a:p>
            <a:r>
              <a:rPr lang="tr-TR" sz="1600" b="1" dirty="0"/>
              <a:t>AKD03</a:t>
            </a:r>
            <a:r>
              <a:rPr lang="tr-TR" sz="1600" dirty="0"/>
              <a:t>: İskenderun Körfezi Dışı</a:t>
            </a:r>
          </a:p>
          <a:p>
            <a:r>
              <a:rPr lang="tr-TR" sz="1600" b="1" dirty="0"/>
              <a:t>AKD04</a:t>
            </a:r>
            <a:r>
              <a:rPr lang="tr-TR" sz="1600" dirty="0"/>
              <a:t>: Karataş</a:t>
            </a:r>
          </a:p>
          <a:p>
            <a:r>
              <a:rPr lang="tr-TR" sz="1600" b="1" dirty="0"/>
              <a:t>AKD05</a:t>
            </a:r>
            <a:r>
              <a:rPr lang="tr-TR" sz="1600" dirty="0"/>
              <a:t>: Mersin Körfezi İçi</a:t>
            </a:r>
          </a:p>
          <a:p>
            <a:r>
              <a:rPr lang="tr-TR" sz="1600" b="1" dirty="0"/>
              <a:t>AKD06</a:t>
            </a:r>
            <a:r>
              <a:rPr lang="tr-TR" sz="1600" dirty="0"/>
              <a:t>: Mersin Körfezi Dışı</a:t>
            </a:r>
          </a:p>
          <a:p>
            <a:r>
              <a:rPr lang="tr-TR" sz="1600" b="1" dirty="0"/>
              <a:t>AKD07</a:t>
            </a:r>
            <a:r>
              <a:rPr lang="tr-TR" sz="1600" dirty="0"/>
              <a:t>: Erdemli</a:t>
            </a:r>
            <a:endParaRPr lang="en-GB" sz="1600" dirty="0"/>
          </a:p>
          <a:p>
            <a:r>
              <a:rPr lang="tr-TR" sz="1600" b="1" dirty="0"/>
              <a:t>AKD08</a:t>
            </a:r>
            <a:r>
              <a:rPr lang="tr-TR" sz="1600" dirty="0"/>
              <a:t>: Silifke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80852-7352-FA4C-6B76-C24AEC3AC5B6}"/>
              </a:ext>
            </a:extLst>
          </p:cNvPr>
          <p:cNvSpPr txBox="1"/>
          <p:nvPr/>
        </p:nvSpPr>
        <p:spPr>
          <a:xfrm>
            <a:off x="3341909" y="4160553"/>
            <a:ext cx="484822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/>
              <a:t>AKD09</a:t>
            </a:r>
            <a:r>
              <a:rPr lang="tr-TR" sz="1600" dirty="0"/>
              <a:t>: Taşucu</a:t>
            </a:r>
          </a:p>
          <a:p>
            <a:r>
              <a:rPr lang="tr-TR" sz="1600" b="1" dirty="0"/>
              <a:t>AKD10</a:t>
            </a:r>
            <a:r>
              <a:rPr lang="tr-TR" sz="1600" dirty="0"/>
              <a:t>: Gülnar – Anamur</a:t>
            </a:r>
          </a:p>
          <a:p>
            <a:r>
              <a:rPr lang="tr-TR" sz="1600" b="1" dirty="0">
                <a:solidFill>
                  <a:srgbClr val="FF0000"/>
                </a:solidFill>
              </a:rPr>
              <a:t>AKD11</a:t>
            </a:r>
            <a:r>
              <a:rPr lang="tr-TR" sz="1600" dirty="0"/>
              <a:t>: Gazipaşa – Antalya</a:t>
            </a:r>
          </a:p>
          <a:p>
            <a:r>
              <a:rPr lang="tr-TR" sz="1600" b="1" dirty="0">
                <a:solidFill>
                  <a:srgbClr val="FF0000"/>
                </a:solidFill>
              </a:rPr>
              <a:t>AKD12</a:t>
            </a:r>
            <a:r>
              <a:rPr lang="tr-TR" sz="1600" dirty="0"/>
              <a:t>: Kemer</a:t>
            </a:r>
          </a:p>
          <a:p>
            <a:r>
              <a:rPr lang="tr-TR" sz="1600" b="1" dirty="0">
                <a:solidFill>
                  <a:srgbClr val="FF0000"/>
                </a:solidFill>
              </a:rPr>
              <a:t>AKD13</a:t>
            </a:r>
            <a:r>
              <a:rPr lang="tr-TR" sz="1600" dirty="0"/>
              <a:t>: Kumluca-Finike</a:t>
            </a:r>
          </a:p>
          <a:p>
            <a:r>
              <a:rPr lang="tr-TR" sz="1600" b="1" dirty="0">
                <a:solidFill>
                  <a:srgbClr val="FF0000"/>
                </a:solidFill>
              </a:rPr>
              <a:t>AKD14</a:t>
            </a:r>
            <a:r>
              <a:rPr lang="tr-TR" sz="1600" dirty="0"/>
              <a:t>: Kaş Kekova</a:t>
            </a:r>
          </a:p>
          <a:p>
            <a:r>
              <a:rPr lang="tr-TR" sz="1600" b="1" dirty="0">
                <a:solidFill>
                  <a:srgbClr val="FF0000"/>
                </a:solidFill>
              </a:rPr>
              <a:t>ÖÇKAKD15</a:t>
            </a:r>
            <a:r>
              <a:rPr lang="tr-TR" sz="1600" dirty="0"/>
              <a:t>: Kekova ÖÇK Batisi - Patara ÖÇK Doğusu</a:t>
            </a:r>
          </a:p>
          <a:p>
            <a:r>
              <a:rPr lang="tr-TR" sz="1600" b="1" dirty="0">
                <a:solidFill>
                  <a:srgbClr val="FF0000"/>
                </a:solidFill>
              </a:rPr>
              <a:t>AKD16</a:t>
            </a:r>
            <a:r>
              <a:rPr lang="tr-TR" sz="1600" dirty="0"/>
              <a:t>: Patara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735E8-815A-B0D5-0132-94250A54B709}"/>
              </a:ext>
            </a:extLst>
          </p:cNvPr>
          <p:cNvSpPr txBox="1"/>
          <p:nvPr/>
        </p:nvSpPr>
        <p:spPr>
          <a:xfrm>
            <a:off x="8190134" y="4160552"/>
            <a:ext cx="36638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/>
              <a:t>ÖÇKAKD17</a:t>
            </a:r>
            <a:r>
              <a:rPr lang="tr-TR" sz="1600" dirty="0"/>
              <a:t>: Fethiye Göçek ÖÇK Açığı</a:t>
            </a:r>
          </a:p>
          <a:p>
            <a:r>
              <a:rPr lang="tr-TR" sz="1600" b="1" dirty="0"/>
              <a:t>AKD18</a:t>
            </a:r>
            <a:r>
              <a:rPr lang="tr-TR" sz="1600" dirty="0"/>
              <a:t>: Fethiye Göçek</a:t>
            </a:r>
          </a:p>
          <a:p>
            <a:r>
              <a:rPr lang="tr-TR" sz="1600" b="1" dirty="0"/>
              <a:t>ÖÇKAKD19</a:t>
            </a:r>
            <a:r>
              <a:rPr lang="tr-TR" sz="1600" dirty="0"/>
              <a:t>: Dalaman – Ortaca</a:t>
            </a:r>
          </a:p>
          <a:p>
            <a:r>
              <a:rPr lang="tr-TR" sz="1600" b="1" dirty="0"/>
              <a:t>AKD20</a:t>
            </a:r>
            <a:r>
              <a:rPr lang="tr-TR" sz="1600" dirty="0"/>
              <a:t>: Köyceğiz Koruma Alanları</a:t>
            </a:r>
          </a:p>
          <a:p>
            <a:r>
              <a:rPr lang="tr-TR" sz="1600" b="1" dirty="0"/>
              <a:t>AKD21</a:t>
            </a:r>
            <a:r>
              <a:rPr lang="tr-TR" sz="1600" dirty="0"/>
              <a:t>: Köyceğiz- Marmaris Açığı</a:t>
            </a:r>
          </a:p>
          <a:p>
            <a:r>
              <a:rPr lang="tr-TR" sz="1600" b="1" dirty="0"/>
              <a:t>AKD22</a:t>
            </a:r>
            <a:r>
              <a:rPr lang="tr-TR" sz="1600" dirty="0"/>
              <a:t>: Marmaris Körfez</a:t>
            </a:r>
          </a:p>
        </p:txBody>
      </p:sp>
    </p:spTree>
    <p:extLst>
      <p:ext uri="{BB962C8B-B14F-4D97-AF65-F5344CB8AC3E}">
        <p14:creationId xmlns:p14="http://schemas.microsoft.com/office/powerpoint/2010/main" val="293265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998</Words>
  <Application>Microsoft Office PowerPoint</Application>
  <PresentationFormat>Widescreen</PresentationFormat>
  <Paragraphs>159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Courier New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Olgaç Güven</dc:creator>
  <cp:lastModifiedBy>Olgaç Güven</cp:lastModifiedBy>
  <cp:revision>34</cp:revision>
  <dcterms:created xsi:type="dcterms:W3CDTF">2024-10-31T08:21:02Z</dcterms:created>
  <dcterms:modified xsi:type="dcterms:W3CDTF">2024-12-03T10:15:21Z</dcterms:modified>
</cp:coreProperties>
</file>